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08" r:id="rId5"/>
  </p:sldMasterIdLst>
  <p:notesMasterIdLst>
    <p:notesMasterId r:id="rId13"/>
  </p:notesMasterIdLst>
  <p:handoutMasterIdLst>
    <p:handoutMasterId r:id="rId14"/>
  </p:handoutMasterIdLst>
  <p:sldIdLst>
    <p:sldId id="2147482746" r:id="rId6"/>
    <p:sldId id="2147482716" r:id="rId7"/>
    <p:sldId id="2147482763" r:id="rId8"/>
    <p:sldId id="2147482760" r:id="rId9"/>
    <p:sldId id="2147482755" r:id="rId10"/>
    <p:sldId id="2147482756" r:id="rId11"/>
    <p:sldId id="2147482761" r:id="rId12"/>
  </p:sldIdLst>
  <p:sldSz cx="12192000" cy="6858000"/>
  <p:notesSz cx="6954838" cy="9240838"/>
  <p:defaultTextStyle>
    <a:defPPr>
      <a:defRPr lang="fi-FI"/>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17" userDrawn="1">
          <p15:clr>
            <a:srgbClr val="A4A3A4"/>
          </p15:clr>
        </p15:guide>
        <p15:guide id="2" orient="horz" pos="2160" userDrawn="1">
          <p15:clr>
            <a:srgbClr val="A4A3A4"/>
          </p15:clr>
        </p15:guide>
        <p15:guide id="5" pos="3840" userDrawn="1">
          <p15:clr>
            <a:srgbClr val="A4A3A4"/>
          </p15:clr>
        </p15:guide>
        <p15:guide id="6" pos="483" userDrawn="1">
          <p15:clr>
            <a:srgbClr val="A4A3A4"/>
          </p15:clr>
        </p15:guide>
        <p15:guide id="7" pos="7197" userDrawn="1">
          <p15:clr>
            <a:srgbClr val="A4A3A4"/>
          </p15:clr>
        </p15:guide>
        <p15:guide id="8" orient="horz" pos="3748" userDrawn="1">
          <p15:clr>
            <a:srgbClr val="A4A3A4"/>
          </p15:clr>
        </p15:guide>
      </p15:sldGuideLst>
    </p:ext>
    <p:ext uri="{2D200454-40CA-4A62-9FC3-DE9A4176ACB9}">
      <p15:notesGuideLst xmlns:p15="http://schemas.microsoft.com/office/powerpoint/2012/main">
        <p15:guide id="1" orient="horz" pos="2911" userDrawn="1">
          <p15:clr>
            <a:srgbClr val="A4A3A4"/>
          </p15:clr>
        </p15:guide>
        <p15:guide id="2" pos="219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77989D"/>
    <a:srgbClr val="004165"/>
    <a:srgbClr val="FDC82F"/>
    <a:srgbClr val="A68A4F"/>
    <a:srgbClr val="A5A4A4"/>
    <a:srgbClr val="85717A"/>
    <a:srgbClr val="73808D"/>
    <a:srgbClr val="808176"/>
    <a:srgbClr val="6867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143E86-6BD7-4A1B-8818-F567EE64E02E}" v="8" dt="2026-02-24T16:27:42.5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221" autoAdjust="0"/>
  </p:normalViewPr>
  <p:slideViewPr>
    <p:cSldViewPr snapToGrid="0">
      <p:cViewPr varScale="1">
        <p:scale>
          <a:sx n="82" d="100"/>
          <a:sy n="82" d="100"/>
        </p:scale>
        <p:origin x="1674" y="84"/>
      </p:cViewPr>
      <p:guideLst>
        <p:guide orient="horz" pos="1117"/>
        <p:guide orient="horz" pos="2160"/>
        <p:guide pos="3840"/>
        <p:guide pos="483"/>
        <p:guide pos="7197"/>
        <p:guide orient="horz" pos="3748"/>
      </p:guideLst>
    </p:cSldViewPr>
  </p:slideViewPr>
  <p:notesTextViewPr>
    <p:cViewPr>
      <p:scale>
        <a:sx n="1" d="1"/>
        <a:sy n="1" d="1"/>
      </p:scale>
      <p:origin x="0" y="0"/>
    </p:cViewPr>
  </p:notesTextViewPr>
  <p:notesViewPr>
    <p:cSldViewPr snapToGrid="0">
      <p:cViewPr>
        <p:scale>
          <a:sx n="1" d="2"/>
          <a:sy n="1" d="2"/>
        </p:scale>
        <p:origin x="0" y="0"/>
      </p:cViewPr>
      <p:guideLst>
        <p:guide orient="horz" pos="2911"/>
        <p:guide pos="219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fensen Michael" userId="173a1354-0e81-475a-a509-c992804fc28f" providerId="ADAL" clId="{C21F45FC-1F85-4675-84E2-13B7C96802A4}"/>
    <pc:docChg chg="undo custSel modSld">
      <pc:chgData name="Steffensen Michael" userId="173a1354-0e81-475a-a509-c992804fc28f" providerId="ADAL" clId="{C21F45FC-1F85-4675-84E2-13B7C96802A4}" dt="2026-02-24T16:27:46.023" v="27" actId="1076"/>
      <pc:docMkLst>
        <pc:docMk/>
      </pc:docMkLst>
      <pc:sldChg chg="addSp modSp mod">
        <pc:chgData name="Steffensen Michael" userId="173a1354-0e81-475a-a509-c992804fc28f" providerId="ADAL" clId="{C21F45FC-1F85-4675-84E2-13B7C96802A4}" dt="2026-02-24T16:19:07.918" v="6" actId="1076"/>
        <pc:sldMkLst>
          <pc:docMk/>
          <pc:sldMk cId="2098609754" sldId="2147482716"/>
        </pc:sldMkLst>
        <pc:picChg chg="add mod">
          <ac:chgData name="Steffensen Michael" userId="173a1354-0e81-475a-a509-c992804fc28f" providerId="ADAL" clId="{C21F45FC-1F85-4675-84E2-13B7C96802A4}" dt="2026-02-24T16:19:07.918" v="6" actId="1076"/>
          <ac:picMkLst>
            <pc:docMk/>
            <pc:sldMk cId="2098609754" sldId="2147482716"/>
            <ac:picMk id="4" creationId="{FA054409-80C6-4D39-F018-AE388BC422D9}"/>
          </ac:picMkLst>
        </pc:picChg>
      </pc:sldChg>
      <pc:sldChg chg="addSp modSp">
        <pc:chgData name="Steffensen Michael" userId="173a1354-0e81-475a-a509-c992804fc28f" providerId="ADAL" clId="{C21F45FC-1F85-4675-84E2-13B7C96802A4}" dt="2026-02-24T16:19:23.658" v="11"/>
        <pc:sldMkLst>
          <pc:docMk/>
          <pc:sldMk cId="2798121194" sldId="2147482755"/>
        </pc:sldMkLst>
        <pc:picChg chg="add mod">
          <ac:chgData name="Steffensen Michael" userId="173a1354-0e81-475a-a509-c992804fc28f" providerId="ADAL" clId="{C21F45FC-1F85-4675-84E2-13B7C96802A4}" dt="2026-02-24T16:19:23.658" v="11"/>
          <ac:picMkLst>
            <pc:docMk/>
            <pc:sldMk cId="2798121194" sldId="2147482755"/>
            <ac:picMk id="2" creationId="{533F10D1-87C5-47D7-F37D-D56D3D280A3D}"/>
          </ac:picMkLst>
        </pc:picChg>
      </pc:sldChg>
      <pc:sldChg chg="addSp modSp mod">
        <pc:chgData name="Steffensen Michael" userId="173a1354-0e81-475a-a509-c992804fc28f" providerId="ADAL" clId="{C21F45FC-1F85-4675-84E2-13B7C96802A4}" dt="2026-02-24T16:27:27.855" v="23" actId="1076"/>
        <pc:sldMkLst>
          <pc:docMk/>
          <pc:sldMk cId="648275379" sldId="2147482756"/>
        </pc:sldMkLst>
        <pc:picChg chg="add mod">
          <ac:chgData name="Steffensen Michael" userId="173a1354-0e81-475a-a509-c992804fc28f" providerId="ADAL" clId="{C21F45FC-1F85-4675-84E2-13B7C96802A4}" dt="2026-02-24T16:19:28.032" v="12"/>
          <ac:picMkLst>
            <pc:docMk/>
            <pc:sldMk cId="648275379" sldId="2147482756"/>
            <ac:picMk id="9" creationId="{94A3B55D-1384-779D-A47C-7E105E4C8298}"/>
          </ac:picMkLst>
        </pc:picChg>
        <pc:picChg chg="add mod">
          <ac:chgData name="Steffensen Michael" userId="173a1354-0e81-475a-a509-c992804fc28f" providerId="ADAL" clId="{C21F45FC-1F85-4675-84E2-13B7C96802A4}" dt="2026-02-24T16:27:27.855" v="23" actId="1076"/>
          <ac:picMkLst>
            <pc:docMk/>
            <pc:sldMk cId="648275379" sldId="2147482756"/>
            <ac:picMk id="13" creationId="{9E60C210-1CB0-6B8A-87BE-7F3A7C40D8D2}"/>
          </ac:picMkLst>
        </pc:picChg>
      </pc:sldChg>
      <pc:sldChg chg="addSp modSp">
        <pc:chgData name="Steffensen Michael" userId="173a1354-0e81-475a-a509-c992804fc28f" providerId="ADAL" clId="{C21F45FC-1F85-4675-84E2-13B7C96802A4}" dt="2026-02-24T16:19:19.879" v="10"/>
        <pc:sldMkLst>
          <pc:docMk/>
          <pc:sldMk cId="809084386" sldId="2147482760"/>
        </pc:sldMkLst>
        <pc:picChg chg="add mod">
          <ac:chgData name="Steffensen Michael" userId="173a1354-0e81-475a-a509-c992804fc28f" providerId="ADAL" clId="{C21F45FC-1F85-4675-84E2-13B7C96802A4}" dt="2026-02-24T16:19:19.879" v="10"/>
          <ac:picMkLst>
            <pc:docMk/>
            <pc:sldMk cId="809084386" sldId="2147482760"/>
            <ac:picMk id="2" creationId="{0EA5EF22-C55E-46AF-EC2E-099A3D43E444}"/>
          </ac:picMkLst>
        </pc:picChg>
      </pc:sldChg>
      <pc:sldChg chg="addSp delSp modSp mod">
        <pc:chgData name="Steffensen Michael" userId="173a1354-0e81-475a-a509-c992804fc28f" providerId="ADAL" clId="{C21F45FC-1F85-4675-84E2-13B7C96802A4}" dt="2026-02-24T16:27:46.023" v="27" actId="1076"/>
        <pc:sldMkLst>
          <pc:docMk/>
          <pc:sldMk cId="673097147" sldId="2147482761"/>
        </pc:sldMkLst>
        <pc:picChg chg="add mod">
          <ac:chgData name="Steffensen Michael" userId="173a1354-0e81-475a-a509-c992804fc28f" providerId="ADAL" clId="{C21F45FC-1F85-4675-84E2-13B7C96802A4}" dt="2026-02-24T16:19:35.229" v="13"/>
          <ac:picMkLst>
            <pc:docMk/>
            <pc:sldMk cId="673097147" sldId="2147482761"/>
            <ac:picMk id="9" creationId="{8D52132B-DF74-209D-635B-D675C4516D56}"/>
          </ac:picMkLst>
        </pc:picChg>
        <pc:picChg chg="add mod">
          <ac:chgData name="Steffensen Michael" userId="173a1354-0e81-475a-a509-c992804fc28f" providerId="ADAL" clId="{C21F45FC-1F85-4675-84E2-13B7C96802A4}" dt="2026-02-24T16:27:46.023" v="27" actId="1076"/>
          <ac:picMkLst>
            <pc:docMk/>
            <pc:sldMk cId="673097147" sldId="2147482761"/>
            <ac:picMk id="10" creationId="{8A6BF7B4-A87B-DA9C-8CBA-8455C7D718EF}"/>
          </ac:picMkLst>
        </pc:picChg>
        <pc:picChg chg="del mod">
          <ac:chgData name="Steffensen Michael" userId="173a1354-0e81-475a-a509-c992804fc28f" providerId="ADAL" clId="{C21F45FC-1F85-4675-84E2-13B7C96802A4}" dt="2026-02-24T16:27:39.875" v="25" actId="478"/>
          <ac:picMkLst>
            <pc:docMk/>
            <pc:sldMk cId="673097147" sldId="2147482761"/>
            <ac:picMk id="22" creationId="{258E5B9B-8EC5-56ED-85D4-C36F7E155BD2}"/>
          </ac:picMkLst>
        </pc:picChg>
      </pc:sldChg>
      <pc:sldChg chg="addSp modSp mod">
        <pc:chgData name="Steffensen Michael" userId="173a1354-0e81-475a-a509-c992804fc28f" providerId="ADAL" clId="{C21F45FC-1F85-4675-84E2-13B7C96802A4}" dt="2026-02-24T16:19:16.639" v="9" actId="1076"/>
        <pc:sldMkLst>
          <pc:docMk/>
          <pc:sldMk cId="639024254" sldId="2147482763"/>
        </pc:sldMkLst>
        <pc:picChg chg="add mod">
          <ac:chgData name="Steffensen Michael" userId="173a1354-0e81-475a-a509-c992804fc28f" providerId="ADAL" clId="{C21F45FC-1F85-4675-84E2-13B7C96802A4}" dt="2026-02-24T16:19:16.639" v="9" actId="1076"/>
          <ac:picMkLst>
            <pc:docMk/>
            <pc:sldMk cId="639024254" sldId="2147482763"/>
            <ac:picMk id="2" creationId="{1BEB45DE-20DE-A793-3200-91D7703F3F7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2042"/>
          </a:xfrm>
          <a:prstGeom prst="rect">
            <a:avLst/>
          </a:prstGeom>
        </p:spPr>
        <p:txBody>
          <a:bodyPr vert="horz" lIns="92546" tIns="46273" rIns="92546" bIns="46273" rtlCol="0"/>
          <a:lstStyle>
            <a:lvl1pPr algn="l">
              <a:defRPr sz="1200"/>
            </a:lvl1pPr>
          </a:lstStyle>
          <a:p>
            <a:endParaRPr lang="en-US" sz="800"/>
          </a:p>
        </p:txBody>
      </p:sp>
      <p:sp>
        <p:nvSpPr>
          <p:cNvPr id="3" name="Date Placeholder 2"/>
          <p:cNvSpPr>
            <a:spLocks noGrp="1"/>
          </p:cNvSpPr>
          <p:nvPr>
            <p:ph type="dt" sz="quarter" idx="1"/>
          </p:nvPr>
        </p:nvSpPr>
        <p:spPr>
          <a:xfrm>
            <a:off x="3939466" y="0"/>
            <a:ext cx="3013763" cy="462042"/>
          </a:xfrm>
          <a:prstGeom prst="rect">
            <a:avLst/>
          </a:prstGeom>
        </p:spPr>
        <p:txBody>
          <a:bodyPr vert="horz" lIns="92546" tIns="46273" rIns="92546" bIns="46273" rtlCol="0"/>
          <a:lstStyle>
            <a:lvl1pPr algn="r">
              <a:defRPr sz="1200"/>
            </a:lvl1pPr>
          </a:lstStyle>
          <a:p>
            <a:fld id="{18D44AC7-FE6E-401A-96B2-E82226DB98F8}" type="datetimeFigureOut">
              <a:rPr lang="en-US" sz="800"/>
              <a:t>2/24/2026</a:t>
            </a:fld>
            <a:endParaRPr lang="en-US" sz="800"/>
          </a:p>
        </p:txBody>
      </p:sp>
      <p:sp>
        <p:nvSpPr>
          <p:cNvPr id="4" name="Footer Placeholder 3"/>
          <p:cNvSpPr>
            <a:spLocks noGrp="1"/>
          </p:cNvSpPr>
          <p:nvPr>
            <p:ph type="ftr" sz="quarter" idx="2"/>
          </p:nvPr>
        </p:nvSpPr>
        <p:spPr>
          <a:xfrm>
            <a:off x="0" y="8777192"/>
            <a:ext cx="3013763" cy="462042"/>
          </a:xfrm>
          <a:prstGeom prst="rect">
            <a:avLst/>
          </a:prstGeom>
        </p:spPr>
        <p:txBody>
          <a:bodyPr vert="horz" lIns="92546" tIns="46273" rIns="92546" bIns="46273" rtlCol="0" anchor="b"/>
          <a:lstStyle>
            <a:lvl1pPr algn="l">
              <a:defRPr sz="1200"/>
            </a:lvl1pPr>
          </a:lstStyle>
          <a:p>
            <a:endParaRPr lang="en-US" sz="800"/>
          </a:p>
        </p:txBody>
      </p:sp>
      <p:sp>
        <p:nvSpPr>
          <p:cNvPr id="5" name="Slide Number Placeholder 4"/>
          <p:cNvSpPr>
            <a:spLocks noGrp="1"/>
          </p:cNvSpPr>
          <p:nvPr>
            <p:ph type="sldNum" sz="quarter" idx="3"/>
          </p:nvPr>
        </p:nvSpPr>
        <p:spPr>
          <a:xfrm>
            <a:off x="3939466" y="8777192"/>
            <a:ext cx="3013763" cy="462042"/>
          </a:xfrm>
          <a:prstGeom prst="rect">
            <a:avLst/>
          </a:prstGeom>
        </p:spPr>
        <p:txBody>
          <a:bodyPr vert="horz" lIns="92546" tIns="46273" rIns="92546" bIns="46273" rtlCol="0" anchor="b"/>
          <a:lstStyle>
            <a:lvl1pPr algn="r">
              <a:defRPr sz="1200"/>
            </a:lvl1pPr>
          </a:lstStyle>
          <a:p>
            <a:fld id="{F446783D-1F0A-4F66-B837-BF2CB452FF43}" type="slidenum">
              <a:rPr lang="en-US" sz="800"/>
              <a:t>‹#›</a:t>
            </a:fld>
            <a:endParaRPr lang="en-US" sz="800"/>
          </a:p>
        </p:txBody>
      </p:sp>
    </p:spTree>
    <p:extLst>
      <p:ext uri="{BB962C8B-B14F-4D97-AF65-F5344CB8AC3E}">
        <p14:creationId xmlns:p14="http://schemas.microsoft.com/office/powerpoint/2010/main" val="21185009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2042"/>
          </a:xfrm>
          <a:prstGeom prst="rect">
            <a:avLst/>
          </a:prstGeom>
        </p:spPr>
        <p:txBody>
          <a:bodyPr vert="horz" lIns="92546" tIns="46273" rIns="92546" bIns="46273" rtlCol="0"/>
          <a:lstStyle>
            <a:lvl1pPr algn="l">
              <a:defRPr sz="800"/>
            </a:lvl1pPr>
          </a:lstStyle>
          <a:p>
            <a:endParaRPr lang="en-US"/>
          </a:p>
        </p:txBody>
      </p:sp>
      <p:sp>
        <p:nvSpPr>
          <p:cNvPr id="3" name="Date Placeholder 2"/>
          <p:cNvSpPr>
            <a:spLocks noGrp="1"/>
          </p:cNvSpPr>
          <p:nvPr>
            <p:ph type="dt" idx="1"/>
          </p:nvPr>
        </p:nvSpPr>
        <p:spPr>
          <a:xfrm>
            <a:off x="3939466" y="0"/>
            <a:ext cx="3013763" cy="462042"/>
          </a:xfrm>
          <a:prstGeom prst="rect">
            <a:avLst/>
          </a:prstGeom>
        </p:spPr>
        <p:txBody>
          <a:bodyPr vert="horz" lIns="92546" tIns="46273" rIns="92546" bIns="46273" rtlCol="0"/>
          <a:lstStyle>
            <a:lvl1pPr algn="r">
              <a:defRPr sz="800"/>
            </a:lvl1pPr>
          </a:lstStyle>
          <a:p>
            <a:fld id="{23EC0E52-1D11-4180-9E22-70820FE9F61C}" type="datetimeFigureOut">
              <a:rPr lang="en-US" smtClean="0"/>
              <a:pPr/>
              <a:t>2/24/2026</a:t>
            </a:fld>
            <a:endParaRPr lang="en-US"/>
          </a:p>
        </p:txBody>
      </p:sp>
      <p:sp>
        <p:nvSpPr>
          <p:cNvPr id="4" name="Slide Image Placeholder 3"/>
          <p:cNvSpPr>
            <a:spLocks noGrp="1" noRot="1" noChangeAspect="1"/>
          </p:cNvSpPr>
          <p:nvPr>
            <p:ph type="sldImg" idx="2"/>
          </p:nvPr>
        </p:nvSpPr>
        <p:spPr>
          <a:xfrm>
            <a:off x="398463" y="693738"/>
            <a:ext cx="6157912" cy="3463925"/>
          </a:xfrm>
          <a:prstGeom prst="rect">
            <a:avLst/>
          </a:prstGeom>
          <a:noFill/>
          <a:ln w="12700">
            <a:solidFill>
              <a:prstClr val="black"/>
            </a:solidFill>
          </a:ln>
        </p:spPr>
        <p:txBody>
          <a:bodyPr vert="horz" lIns="92546" tIns="46273" rIns="92546" bIns="46273" rtlCol="0" anchor="ctr"/>
          <a:lstStyle/>
          <a:p>
            <a:endParaRPr lang="en-US"/>
          </a:p>
        </p:txBody>
      </p:sp>
      <p:sp>
        <p:nvSpPr>
          <p:cNvPr id="5" name="Notes Placeholder 4"/>
          <p:cNvSpPr>
            <a:spLocks noGrp="1"/>
          </p:cNvSpPr>
          <p:nvPr>
            <p:ph type="body" sz="quarter" idx="3"/>
          </p:nvPr>
        </p:nvSpPr>
        <p:spPr>
          <a:xfrm>
            <a:off x="695484" y="4389398"/>
            <a:ext cx="5563870" cy="4158377"/>
          </a:xfrm>
          <a:prstGeom prst="rect">
            <a:avLst/>
          </a:prstGeom>
        </p:spPr>
        <p:txBody>
          <a:bodyPr vert="horz" lIns="92546" tIns="46273" rIns="92546" bIns="4627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7192"/>
            <a:ext cx="3013763" cy="462042"/>
          </a:xfrm>
          <a:prstGeom prst="rect">
            <a:avLst/>
          </a:prstGeom>
        </p:spPr>
        <p:txBody>
          <a:bodyPr vert="horz" lIns="92546" tIns="46273" rIns="92546" bIns="46273" rtlCol="0" anchor="b"/>
          <a:lstStyle>
            <a:lvl1pPr algn="l">
              <a:defRPr sz="800"/>
            </a:lvl1pPr>
          </a:lstStyle>
          <a:p>
            <a:endParaRPr lang="en-US"/>
          </a:p>
        </p:txBody>
      </p:sp>
      <p:sp>
        <p:nvSpPr>
          <p:cNvPr id="7" name="Slide Number Placeholder 6"/>
          <p:cNvSpPr>
            <a:spLocks noGrp="1"/>
          </p:cNvSpPr>
          <p:nvPr>
            <p:ph type="sldNum" sz="quarter" idx="5"/>
          </p:nvPr>
        </p:nvSpPr>
        <p:spPr>
          <a:xfrm>
            <a:off x="3939466" y="8777192"/>
            <a:ext cx="3013763" cy="462042"/>
          </a:xfrm>
          <a:prstGeom prst="rect">
            <a:avLst/>
          </a:prstGeom>
        </p:spPr>
        <p:txBody>
          <a:bodyPr vert="horz" lIns="92546" tIns="46273" rIns="92546" bIns="46273" rtlCol="0" anchor="b"/>
          <a:lstStyle>
            <a:lvl1pPr algn="r">
              <a:defRPr sz="800"/>
            </a:lvl1pPr>
          </a:lstStyle>
          <a:p>
            <a:fld id="{B51C5E70-80AB-4028-A93D-304A2A8A192C}" type="slidenum">
              <a:rPr lang="en-US" smtClean="0"/>
              <a:pPr/>
              <a:t>‹#›</a:t>
            </a:fld>
            <a:endParaRPr lang="en-US"/>
          </a:p>
        </p:txBody>
      </p:sp>
    </p:spTree>
    <p:extLst>
      <p:ext uri="{BB962C8B-B14F-4D97-AF65-F5344CB8AC3E}">
        <p14:creationId xmlns:p14="http://schemas.microsoft.com/office/powerpoint/2010/main" val="110611135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Value proposition </a:t>
            </a:r>
            <a:r>
              <a:rPr lang="fi-FI" dirty="0" err="1"/>
              <a:t>corner</a:t>
            </a:r>
            <a:r>
              <a:rPr lang="fi-FI" dirty="0"/>
              <a:t> </a:t>
            </a:r>
            <a:r>
              <a:rPr lang="fi-FI" dirty="0" err="1"/>
              <a:t>stones</a:t>
            </a:r>
            <a:endParaRPr lang="fi-FI" dirty="0"/>
          </a:p>
        </p:txBody>
      </p:sp>
      <p:sp>
        <p:nvSpPr>
          <p:cNvPr id="4" name="Slide Number Placeholder 3"/>
          <p:cNvSpPr>
            <a:spLocks noGrp="1"/>
          </p:cNvSpPr>
          <p:nvPr>
            <p:ph type="sldNum" sz="quarter" idx="5"/>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51C5E70-80AB-4028-A93D-304A2A8A192C}" type="slidenum">
              <a:rPr kumimoji="0" lang="en-US" sz="8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363534"/>
              </a:solidFill>
              <a:effectLst/>
              <a:uLnTx/>
              <a:uFillTx/>
              <a:latin typeface="Arial"/>
              <a:ea typeface="+mn-ea"/>
              <a:cs typeface="+mn-cs"/>
            </a:endParaRPr>
          </a:p>
        </p:txBody>
      </p:sp>
    </p:spTree>
    <p:extLst>
      <p:ext uri="{BB962C8B-B14F-4D97-AF65-F5344CB8AC3E}">
        <p14:creationId xmlns:p14="http://schemas.microsoft.com/office/powerpoint/2010/main" val="2960356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6118D-EC64-6F34-BBC0-8334F17F79FE}"/>
            </a:ext>
          </a:extLst>
        </p:cNvPr>
        <p:cNvGrpSpPr/>
        <p:nvPr/>
      </p:nvGrpSpPr>
      <p:grpSpPr>
        <a:xfrm>
          <a:off x="0" y="0"/>
          <a:ext cx="0" cy="0"/>
          <a:chOff x="0" y="0"/>
          <a:chExt cx="0" cy="0"/>
        </a:xfrm>
      </p:grpSpPr>
      <p:sp>
        <p:nvSpPr>
          <p:cNvPr id="2" name="Dian kuvan paikkamerkki 1">
            <a:extLst>
              <a:ext uri="{FF2B5EF4-FFF2-40B4-BE49-F238E27FC236}">
                <a16:creationId xmlns:a16="http://schemas.microsoft.com/office/drawing/2014/main" id="{ADEEA87C-1281-3A9E-329A-EC3C41285574}"/>
              </a:ext>
            </a:extLst>
          </p:cNvPr>
          <p:cNvSpPr>
            <a:spLocks noGrp="1" noRot="1" noChangeAspect="1"/>
          </p:cNvSpPr>
          <p:nvPr>
            <p:ph type="sldImg"/>
          </p:nvPr>
        </p:nvSpPr>
        <p:spPr/>
      </p:sp>
      <p:sp>
        <p:nvSpPr>
          <p:cNvPr id="3" name="Huomautusten paikkamerkki 2">
            <a:extLst>
              <a:ext uri="{FF2B5EF4-FFF2-40B4-BE49-F238E27FC236}">
                <a16:creationId xmlns:a16="http://schemas.microsoft.com/office/drawing/2014/main" id="{D251B273-B903-4076-5A17-CB1CF1D94E2E}"/>
              </a:ext>
            </a:extLst>
          </p:cNvPr>
          <p:cNvSpPr>
            <a:spLocks noGrp="1"/>
          </p:cNvSpPr>
          <p:nvPr>
            <p:ph type="body" idx="1"/>
          </p:nvPr>
        </p:nvSpPr>
        <p:spPr/>
        <p:txBody>
          <a:bodyPr/>
          <a:lstStyle/>
          <a:p>
            <a:r>
              <a:rPr lang="fi-FI" dirty="0" err="1"/>
              <a:t>Below</a:t>
            </a:r>
            <a:r>
              <a:rPr lang="fi-FI" dirty="0"/>
              <a:t> </a:t>
            </a:r>
            <a:r>
              <a:rPr lang="fi-FI" dirty="0" err="1"/>
              <a:t>the</a:t>
            </a:r>
            <a:r>
              <a:rPr lang="fi-FI" dirty="0"/>
              <a:t> </a:t>
            </a:r>
            <a:r>
              <a:rPr lang="fi-FI" dirty="0" err="1"/>
              <a:t>used</a:t>
            </a:r>
            <a:r>
              <a:rPr lang="fi-FI" dirty="0"/>
              <a:t> </a:t>
            </a:r>
            <a:r>
              <a:rPr lang="fi-FI" dirty="0" err="1"/>
              <a:t>proofs</a:t>
            </a:r>
            <a:r>
              <a:rPr lang="fi-FI" dirty="0"/>
              <a:t>, </a:t>
            </a:r>
            <a:r>
              <a:rPr lang="fi-FI" dirty="0" err="1"/>
              <a:t>back</a:t>
            </a:r>
            <a:r>
              <a:rPr lang="fi-FI" dirty="0"/>
              <a:t> </a:t>
            </a:r>
            <a:r>
              <a:rPr lang="fi-FI" dirty="0" err="1"/>
              <a:t>up</a:t>
            </a:r>
            <a:r>
              <a:rPr lang="fi-FI" dirty="0"/>
              <a:t> </a:t>
            </a:r>
            <a:r>
              <a:rPr lang="fi-FI" dirty="0" err="1"/>
              <a:t>information</a:t>
            </a:r>
            <a:r>
              <a:rPr lang="fi-FI" dirty="0"/>
              <a:t> in </a:t>
            </a:r>
            <a:r>
              <a:rPr lang="fi-FI" dirty="0" err="1"/>
              <a:t>the</a:t>
            </a:r>
            <a:r>
              <a:rPr lang="fi-FI" dirty="0"/>
              <a:t> </a:t>
            </a:r>
            <a:r>
              <a:rPr lang="fi-FI" dirty="0" err="1"/>
              <a:t>proof</a:t>
            </a:r>
            <a:r>
              <a:rPr lang="fi-FI" dirty="0"/>
              <a:t> </a:t>
            </a:r>
            <a:r>
              <a:rPr lang="fi-FI" dirty="0" err="1"/>
              <a:t>instruction</a:t>
            </a:r>
            <a:r>
              <a:rPr lang="fi-FI" dirty="0"/>
              <a:t> ppt </a:t>
            </a:r>
            <a:r>
              <a:rPr lang="fi-FI" dirty="0" err="1"/>
              <a:t>package</a:t>
            </a:r>
            <a:r>
              <a:rPr lang="fi-FI" dirty="0"/>
              <a:t>, </a:t>
            </a:r>
            <a:r>
              <a:rPr lang="fi-FI" dirty="0" err="1"/>
              <a:t>stored</a:t>
            </a:r>
            <a:r>
              <a:rPr lang="fi-FI" dirty="0"/>
              <a:t> in </a:t>
            </a:r>
            <a:r>
              <a:rPr lang="fi-FI" dirty="0" err="1"/>
              <a:t>value</a:t>
            </a:r>
            <a:r>
              <a:rPr lang="fi-FI" dirty="0"/>
              <a:t> proposition </a:t>
            </a:r>
            <a:r>
              <a:rPr lang="fi-FI" dirty="0" err="1"/>
              <a:t>teams</a:t>
            </a:r>
            <a:r>
              <a:rPr lang="fi-FI" dirty="0"/>
              <a:t> </a:t>
            </a:r>
            <a:r>
              <a:rPr lang="fi-FI" dirty="0" err="1"/>
              <a:t>channel</a:t>
            </a:r>
            <a:r>
              <a:rPr lang="fi-FI" dirty="0"/>
              <a:t>, </a:t>
            </a:r>
            <a:r>
              <a:rPr lang="fi-FI" dirty="0" err="1"/>
              <a:t>link</a:t>
            </a:r>
            <a:r>
              <a:rPr lang="fi-FI" dirty="0"/>
              <a:t>: </a:t>
            </a:r>
          </a:p>
          <a:p>
            <a:endParaRPr lang="fi-FI" dirty="0"/>
          </a:p>
          <a:p>
            <a:r>
              <a:rPr lang="en-US" dirty="0"/>
              <a:t>https://mgubc.sharepoint.com/:p:/r/sites/mtvaluepropositionproject/_layouts/15/Doc.aspx?sourcedoc=%7B4A08B29D-5E7F-4ED4-84A3-7E9AB9015E89%7D&amp;file=Value%20Proposition%20proof%20points%20final%2008.2024.pptx&amp;action=edit&amp;mobileredirect=true </a:t>
            </a:r>
          </a:p>
          <a:p>
            <a:endParaRPr lang="en-US" dirty="0">
              <a:solidFill>
                <a:schemeClr val="accent2"/>
              </a:solidFill>
              <a:cs typeface="Calibri" panose="020F0502020204030204" pitchFamily="34" charset="0"/>
            </a:endParaRPr>
          </a:p>
          <a:p>
            <a:pPr defTabSz="1233922">
              <a:defRPr/>
            </a:pPr>
            <a:r>
              <a:rPr lang="en-US" b="1" dirty="0">
                <a:solidFill>
                  <a:schemeClr val="accent2"/>
                </a:solidFill>
                <a:latin typeface="+mj-lt"/>
                <a:cs typeface="Calibri" panose="020F0502020204030204" pitchFamily="34" charset="0"/>
              </a:rPr>
              <a:t>Proof: 8. Katrin Washroom survey results (</a:t>
            </a:r>
            <a:r>
              <a:rPr lang="en-GB" dirty="0">
                <a:solidFill>
                  <a:schemeClr val="accent2"/>
                </a:solidFill>
                <a:latin typeface="+mj-lt"/>
                <a:cs typeface="Calibri" panose="020F0502020204030204" pitchFamily="34" charset="0"/>
              </a:rPr>
              <a:t>Bi-annually conducted study </a:t>
            </a:r>
            <a:r>
              <a:rPr lang="en-US" dirty="0">
                <a:solidFill>
                  <a:schemeClr val="accent2"/>
                </a:solidFill>
                <a:latin typeface="+mj-lt"/>
                <a:cs typeface="Calibri" panose="020F0502020204030204" pitchFamily="34" charset="0"/>
              </a:rPr>
              <a:t>to find out how the public encounters hygiene in conveniences outside the home (restaurants, petrol stations, places of work and in shops/department stores)</a:t>
            </a:r>
            <a:endParaRPr lang="en-US" b="1" dirty="0">
              <a:solidFill>
                <a:srgbClr val="000000"/>
              </a:solidFill>
              <a:latin typeface="+mj-lt"/>
            </a:endParaRP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Freedom of Choice </a:t>
            </a:r>
            <a:r>
              <a:rPr lang="en-US" b="0" i="0" u="none" strike="noStrike" noProof="0" dirty="0">
                <a:solidFill>
                  <a:schemeClr val="accent2"/>
                </a:solidFill>
                <a:effectLst/>
                <a:latin typeface="+mn-lt"/>
                <a:cs typeface="Calibri" panose="020F0502020204030204" pitchFamily="34" charset="0"/>
              </a:rPr>
              <a:t>(not a proof point but important sales concept in addition to the clean &amp; green)</a:t>
            </a:r>
          </a:p>
          <a:p>
            <a:endParaRPr lang="fi-FI" dirty="0"/>
          </a:p>
        </p:txBody>
      </p:sp>
      <p:sp>
        <p:nvSpPr>
          <p:cNvPr id="4" name="Dian numeron paikkamerkki 3">
            <a:extLst>
              <a:ext uri="{FF2B5EF4-FFF2-40B4-BE49-F238E27FC236}">
                <a16:creationId xmlns:a16="http://schemas.microsoft.com/office/drawing/2014/main" id="{AB655E1C-6719-97C4-B4EE-66773E10B2E8}"/>
              </a:ext>
            </a:extLst>
          </p:cNvPr>
          <p:cNvSpPr>
            <a:spLocks noGrp="1"/>
          </p:cNvSpPr>
          <p:nvPr>
            <p:ph type="sldNum" sz="quarter" idx="5"/>
          </p:nvPr>
        </p:nvSpPr>
        <p:spPr/>
        <p:txBody>
          <a:bodyPr/>
          <a:lstStyle/>
          <a:p>
            <a:pPr defTabSz="1233922">
              <a:defRPr/>
            </a:pPr>
            <a:fld id="{B51C5E70-80AB-4028-A93D-304A2A8A192C}" type="slidenum">
              <a:rPr lang="en-US">
                <a:solidFill>
                  <a:srgbClr val="363534"/>
                </a:solidFill>
                <a:latin typeface="Arial"/>
              </a:rPr>
              <a:pPr defTabSz="1233922">
                <a:defRPr/>
              </a:pPr>
              <a:t>3</a:t>
            </a:fld>
            <a:endParaRPr lang="en-US">
              <a:solidFill>
                <a:srgbClr val="363534"/>
              </a:solidFill>
              <a:latin typeface="Arial"/>
            </a:endParaRPr>
          </a:p>
        </p:txBody>
      </p:sp>
    </p:spTree>
    <p:extLst>
      <p:ext uri="{BB962C8B-B14F-4D97-AF65-F5344CB8AC3E}">
        <p14:creationId xmlns:p14="http://schemas.microsoft.com/office/powerpoint/2010/main" val="1853615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4ED9A-4020-1BA3-EE61-F7EEE7F9B2E2}"/>
            </a:ext>
          </a:extLst>
        </p:cNvPr>
        <p:cNvGrpSpPr/>
        <p:nvPr/>
      </p:nvGrpSpPr>
      <p:grpSpPr>
        <a:xfrm>
          <a:off x="0" y="0"/>
          <a:ext cx="0" cy="0"/>
          <a:chOff x="0" y="0"/>
          <a:chExt cx="0" cy="0"/>
        </a:xfrm>
      </p:grpSpPr>
      <p:sp>
        <p:nvSpPr>
          <p:cNvPr id="2" name="Dian kuvan paikkamerkki 1">
            <a:extLst>
              <a:ext uri="{FF2B5EF4-FFF2-40B4-BE49-F238E27FC236}">
                <a16:creationId xmlns:a16="http://schemas.microsoft.com/office/drawing/2014/main" id="{2B10DB2B-8BD5-B6F8-147F-A48A8386E7B6}"/>
              </a:ext>
            </a:extLst>
          </p:cNvPr>
          <p:cNvSpPr>
            <a:spLocks noGrp="1" noRot="1" noChangeAspect="1"/>
          </p:cNvSpPr>
          <p:nvPr>
            <p:ph type="sldImg"/>
          </p:nvPr>
        </p:nvSpPr>
        <p:spPr/>
      </p:sp>
      <p:sp>
        <p:nvSpPr>
          <p:cNvPr id="3" name="Huomautusten paikkamerkki 2">
            <a:extLst>
              <a:ext uri="{FF2B5EF4-FFF2-40B4-BE49-F238E27FC236}">
                <a16:creationId xmlns:a16="http://schemas.microsoft.com/office/drawing/2014/main" id="{E81F7EC9-6800-939E-3ADC-ABBB1FEF5BB0}"/>
              </a:ext>
            </a:extLst>
          </p:cNvPr>
          <p:cNvSpPr>
            <a:spLocks noGrp="1"/>
          </p:cNvSpPr>
          <p:nvPr>
            <p:ph type="body" idx="1"/>
          </p:nvPr>
        </p:nvSpPr>
        <p:spPr/>
        <p:txBody>
          <a:bodyPr/>
          <a:lstStyle/>
          <a:p>
            <a:r>
              <a:rPr lang="fi-FI" dirty="0" err="1"/>
              <a:t>Below</a:t>
            </a:r>
            <a:r>
              <a:rPr lang="fi-FI" dirty="0"/>
              <a:t> </a:t>
            </a:r>
            <a:r>
              <a:rPr lang="fi-FI" dirty="0" err="1"/>
              <a:t>the</a:t>
            </a:r>
            <a:r>
              <a:rPr lang="fi-FI" dirty="0"/>
              <a:t> </a:t>
            </a:r>
            <a:r>
              <a:rPr lang="fi-FI" dirty="0" err="1"/>
              <a:t>used</a:t>
            </a:r>
            <a:r>
              <a:rPr lang="fi-FI" dirty="0"/>
              <a:t> </a:t>
            </a:r>
            <a:r>
              <a:rPr lang="fi-FI" dirty="0" err="1"/>
              <a:t>proofs</a:t>
            </a:r>
            <a:r>
              <a:rPr lang="fi-FI" dirty="0"/>
              <a:t>, </a:t>
            </a:r>
            <a:r>
              <a:rPr lang="fi-FI" dirty="0" err="1"/>
              <a:t>back</a:t>
            </a:r>
            <a:r>
              <a:rPr lang="fi-FI" dirty="0"/>
              <a:t> </a:t>
            </a:r>
            <a:r>
              <a:rPr lang="fi-FI" dirty="0" err="1"/>
              <a:t>up</a:t>
            </a:r>
            <a:r>
              <a:rPr lang="fi-FI" dirty="0"/>
              <a:t> </a:t>
            </a:r>
            <a:r>
              <a:rPr lang="fi-FI" dirty="0" err="1"/>
              <a:t>information</a:t>
            </a:r>
            <a:r>
              <a:rPr lang="fi-FI" dirty="0"/>
              <a:t> in </a:t>
            </a:r>
            <a:r>
              <a:rPr lang="fi-FI" dirty="0" err="1"/>
              <a:t>the</a:t>
            </a:r>
            <a:r>
              <a:rPr lang="fi-FI" dirty="0"/>
              <a:t> </a:t>
            </a:r>
            <a:r>
              <a:rPr lang="fi-FI" dirty="0" err="1"/>
              <a:t>proof</a:t>
            </a:r>
            <a:r>
              <a:rPr lang="fi-FI" dirty="0"/>
              <a:t> </a:t>
            </a:r>
            <a:r>
              <a:rPr lang="fi-FI" dirty="0" err="1"/>
              <a:t>instruction</a:t>
            </a:r>
            <a:r>
              <a:rPr lang="fi-FI" dirty="0"/>
              <a:t> ppt </a:t>
            </a:r>
            <a:r>
              <a:rPr lang="fi-FI" dirty="0" err="1"/>
              <a:t>package</a:t>
            </a:r>
            <a:r>
              <a:rPr lang="fi-FI" dirty="0"/>
              <a:t>, </a:t>
            </a:r>
            <a:r>
              <a:rPr lang="fi-FI" dirty="0" err="1"/>
              <a:t>stored</a:t>
            </a:r>
            <a:r>
              <a:rPr lang="fi-FI" dirty="0"/>
              <a:t> in </a:t>
            </a:r>
            <a:r>
              <a:rPr lang="fi-FI" dirty="0" err="1"/>
              <a:t>value</a:t>
            </a:r>
            <a:r>
              <a:rPr lang="fi-FI" dirty="0"/>
              <a:t> proposition </a:t>
            </a:r>
            <a:r>
              <a:rPr lang="fi-FI" dirty="0" err="1"/>
              <a:t>teams</a:t>
            </a:r>
            <a:r>
              <a:rPr lang="fi-FI" dirty="0"/>
              <a:t> </a:t>
            </a:r>
            <a:r>
              <a:rPr lang="fi-FI" dirty="0" err="1"/>
              <a:t>channel</a:t>
            </a:r>
            <a:r>
              <a:rPr lang="fi-FI" dirty="0"/>
              <a:t>, </a:t>
            </a:r>
            <a:r>
              <a:rPr lang="fi-FI" dirty="0" err="1"/>
              <a:t>link</a:t>
            </a:r>
            <a:r>
              <a:rPr lang="fi-FI" dirty="0"/>
              <a:t>: </a:t>
            </a:r>
          </a:p>
          <a:p>
            <a:endParaRPr lang="fi-FI" dirty="0"/>
          </a:p>
          <a:p>
            <a:r>
              <a:rPr lang="en-US" dirty="0"/>
              <a:t>https://mgubc.sharepoint.com/:p:/r/sites/mtvaluepropositionproject/_layouts/15/Doc.aspx?sourcedoc=%7B4A08B29D-5E7F-4ED4-84A3-7E9AB9015E89%7D&amp;file=Value%20Proposition%20proof%20points%20final%2008.2024.pptx&amp;action=edit&amp;mobileredirect=true </a:t>
            </a: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16. On-Time-In-Full delivery rate </a:t>
            </a:r>
            <a:r>
              <a:rPr lang="en-US" b="0" i="0" u="none" strike="noStrike" noProof="0" dirty="0">
                <a:solidFill>
                  <a:schemeClr val="accent2"/>
                </a:solidFill>
                <a:effectLst/>
                <a:latin typeface="+mn-lt"/>
                <a:cs typeface="Calibri" panose="020F0502020204030204" pitchFamily="34" charset="0"/>
              </a:rPr>
              <a:t>(OTIF reports based on BW data for past three years from 2021 to 2024. Data is updated monthly. </a:t>
            </a:r>
            <a:r>
              <a:rPr lang="en-US" b="0" i="0" u="sng" strike="noStrike" noProof="0" dirty="0">
                <a:solidFill>
                  <a:schemeClr val="accent2"/>
                </a:solidFill>
                <a:effectLst/>
                <a:latin typeface="+mn-lt"/>
                <a:cs typeface="Calibri" panose="020F0502020204030204" pitchFamily="34" charset="0"/>
              </a:rPr>
              <a:t>OTIF counts requested customer orders (instead of confirmed ones). </a:t>
            </a:r>
            <a:r>
              <a:rPr lang="en-US" b="0" i="0" u="sng" strike="noStrike" noProof="0" dirty="0">
                <a:solidFill>
                  <a:schemeClr val="accent2"/>
                </a:solidFill>
                <a:effectLst/>
                <a:highlight>
                  <a:srgbClr val="FFFF00"/>
                </a:highlight>
                <a:latin typeface="+mn-lt"/>
                <a:cs typeface="Calibri" panose="020F0502020204030204" pitchFamily="34" charset="0"/>
              </a:rPr>
              <a:t>KCG specific check the PBI report) SCD Professional OTIF November 2024 is 95% and average OTIF for SCD is 95%,</a:t>
            </a:r>
            <a:r>
              <a:rPr lang="en-US" b="0" i="0" u="none" strike="noStrike" noProof="0" dirty="0">
                <a:solidFill>
                  <a:schemeClr val="accent2"/>
                </a:solidFill>
                <a:effectLst/>
                <a:highlight>
                  <a:srgbClr val="FFFF00"/>
                </a:highlight>
                <a:latin typeface="+mn-lt"/>
                <a:cs typeface="Calibri" panose="020F0502020204030204" pitchFamily="34" charset="0"/>
              </a:rPr>
              <a:t> </a:t>
            </a:r>
            <a:r>
              <a:rPr lang="en-US" b="0" i="0" u="none" strike="noStrike" noProof="0" dirty="0">
                <a:solidFill>
                  <a:schemeClr val="accent2"/>
                </a:solidFill>
                <a:effectLst/>
                <a:latin typeface="+mn-lt"/>
                <a:cs typeface="Calibri" panose="020F0502020204030204" pitchFamily="34" charset="0"/>
              </a:rPr>
              <a:t>calculated based on the supply chain mgmt. PBI numbers. </a:t>
            </a: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endParaRPr lang="en-US" dirty="0">
              <a:solidFill>
                <a:srgbClr val="363534"/>
              </a:solidFill>
              <a:latin typeface="Arial"/>
              <a:cs typeface="Calibri" panose="020F0502020204030204" pitchFamily="34" charset="0"/>
            </a:endParaRPr>
          </a:p>
          <a:p>
            <a:pPr defTabSz="1233922">
              <a:defRPr/>
            </a:pPr>
            <a:r>
              <a:rPr lang="en-US" b="1" dirty="0">
                <a:solidFill>
                  <a:srgbClr val="363534"/>
                </a:solidFill>
                <a:latin typeface="Arial"/>
                <a:cs typeface="Calibri" panose="020F0502020204030204" pitchFamily="34" charset="0"/>
              </a:rPr>
              <a:t>Proof: 35. Local investments to achieve fossil free mills by 2030 + new jobs created with the new mill </a:t>
            </a:r>
            <a:r>
              <a:rPr lang="en-US" dirty="0">
                <a:solidFill>
                  <a:srgbClr val="363534"/>
                </a:solidFill>
                <a:latin typeface="Arial"/>
                <a:cs typeface="Calibri" panose="020F0502020204030204" pitchFamily="34" charset="0"/>
              </a:rPr>
              <a:t>(One of our strategic programs includes building future mills which requires substantial investments from us but also supports long-term growth and sustainable business. We do constant development to reach the target by 2030.)</a:t>
            </a:r>
          </a:p>
          <a:p>
            <a:pPr defTabSz="1233922">
              <a:defRPr/>
            </a:pPr>
            <a:endParaRPr lang="en-US" b="1" dirty="0">
              <a:solidFill>
                <a:srgbClr val="363534"/>
              </a:solidFill>
              <a:latin typeface="Arial"/>
              <a:cs typeface="Calibri" panose="020F0502020204030204" pitchFamily="34" charset="0"/>
            </a:endParaRPr>
          </a:p>
          <a:p>
            <a:pPr defTabSz="1233922">
              <a:defRPr/>
            </a:pPr>
            <a:r>
              <a:rPr lang="en-US" b="1" dirty="0">
                <a:solidFill>
                  <a:srgbClr val="363534"/>
                </a:solidFill>
                <a:latin typeface="Arial"/>
                <a:cs typeface="Calibri" panose="020F0502020204030204" pitchFamily="34" charset="0"/>
              </a:rPr>
              <a:t>Proof: 12. Share of MT production capacity of the total market </a:t>
            </a:r>
            <a:r>
              <a:rPr lang="en-US" dirty="0">
                <a:solidFill>
                  <a:srgbClr val="363534"/>
                </a:solidFill>
                <a:latin typeface="Arial"/>
                <a:cs typeface="Calibri" panose="020F0502020204030204" pitchFamily="34" charset="0"/>
              </a:rPr>
              <a:t>(Our share of the market capacity including the imported products. Calculation is based on regional capacity on the market versus our own capacity in the local mill. Ongoing Mariestad/Vanern project and planned UK/Goole investment are included. )</a:t>
            </a:r>
          </a:p>
          <a:p>
            <a:pPr defTabSz="1233922">
              <a:defRPr/>
            </a:pPr>
            <a:endParaRPr lang="en-US" dirty="0">
              <a:solidFill>
                <a:srgbClr val="363534"/>
              </a:solidFill>
              <a:latin typeface="Arial"/>
              <a:cs typeface="Calibri" panose="020F0502020204030204" pitchFamily="34" charset="0"/>
            </a:endParaRPr>
          </a:p>
          <a:p>
            <a:pPr defTabSz="1233922">
              <a:defRPr/>
            </a:pPr>
            <a:r>
              <a:rPr lang="en-US" b="1" dirty="0">
                <a:solidFill>
                  <a:srgbClr val="000000"/>
                </a:solidFill>
                <a:latin typeface="Arial"/>
              </a:rPr>
              <a:t>Proof: 18. Example of increased efficiency in logistics with customer cooperation </a:t>
            </a:r>
            <a:r>
              <a:rPr lang="en-US" dirty="0">
                <a:solidFill>
                  <a:srgbClr val="000000"/>
                </a:solidFill>
                <a:latin typeface="Arial"/>
              </a:rPr>
              <a:t>(We have customer cooperation initiatives and internal development to increase the efficiency in logistics and product deliveries. SCD core diameter case from local offering team based on the following summary: </a:t>
            </a:r>
            <a:r>
              <a:rPr lang="en-US" sz="1800" dirty="0">
                <a:solidFill>
                  <a:srgbClr val="363534"/>
                </a:solidFill>
                <a:latin typeface="Aptos" panose="020B0004020202020204" pitchFamily="34" charset="0"/>
                <a:ea typeface="Aptos" panose="020B0004020202020204" pitchFamily="34" charset="0"/>
                <a:cs typeface="Aptos" panose="020B0004020202020204" pitchFamily="34" charset="0"/>
              </a:rPr>
              <a:t>We reduced the core diameter during 2018. Outer core diameter was 44,0 mm and changed to 39,5 mm</a:t>
            </a:r>
            <a:r>
              <a:rPr lang="en-GB" sz="1800" dirty="0">
                <a:solidFill>
                  <a:srgbClr val="363534"/>
                </a:solidFill>
                <a:latin typeface="Aptos" panose="020B0004020202020204" pitchFamily="34" charset="0"/>
                <a:ea typeface="Aptos" panose="020B0004020202020204" pitchFamily="34" charset="0"/>
                <a:cs typeface="Aptos" panose="020B0004020202020204" pitchFamily="34" charset="0"/>
              </a:rPr>
              <a:t>. </a:t>
            </a:r>
            <a:r>
              <a:rPr lang="en-US" sz="1800" dirty="0">
                <a:solidFill>
                  <a:srgbClr val="363534"/>
                </a:solidFill>
                <a:latin typeface="Aptos" panose="020B0004020202020204" pitchFamily="34" charset="0"/>
                <a:ea typeface="Aptos" panose="020B0004020202020204" pitchFamily="34" charset="0"/>
                <a:cs typeface="Aptos" panose="020B0004020202020204" pitchFamily="34" charset="0"/>
              </a:rPr>
              <a:t>Change was implemented on all Kitchen and Toilet products produced in SCD (full range of Lambi/Serla/Katrin/CB)</a:t>
            </a:r>
            <a:r>
              <a:rPr lang="en-US" dirty="0">
                <a:solidFill>
                  <a:srgbClr val="000000"/>
                </a:solidFill>
                <a:latin typeface="Arial"/>
              </a:rPr>
              <a:t>). Results in 321 less trucks on the road annually and -10% less air in transportation.</a:t>
            </a:r>
          </a:p>
          <a:p>
            <a:pPr defTabSz="1233922">
              <a:defRPr/>
            </a:pPr>
            <a:endParaRPr lang="en-US" dirty="0">
              <a:solidFill>
                <a:srgbClr val="000000"/>
              </a:solidFill>
              <a:latin typeface="Arial"/>
              <a:sym typeface="Wingdings" panose="05000000000000000000" pitchFamily="2" charset="2"/>
            </a:endParaRPr>
          </a:p>
          <a:p>
            <a:pPr defTabSz="1233922">
              <a:defRPr/>
            </a:pPr>
            <a:r>
              <a:rPr lang="en-US" b="1" dirty="0">
                <a:solidFill>
                  <a:srgbClr val="363534"/>
                </a:solidFill>
                <a:latin typeface="Arial"/>
                <a:cs typeface="Calibri" panose="020F0502020204030204" pitchFamily="34" charset="0"/>
              </a:rPr>
              <a:t>Proof: 44. Reduced plastic usage </a:t>
            </a:r>
            <a:r>
              <a:rPr lang="en-US" dirty="0">
                <a:solidFill>
                  <a:srgbClr val="363534"/>
                </a:solidFill>
                <a:latin typeface="Arial"/>
                <a:cs typeface="Calibri" panose="020F0502020204030204" pitchFamily="34" charset="0"/>
              </a:rPr>
              <a:t>(PBI report to Fossil free packaging as a percentage of all plastic wrapping, fiber wrapping, pallets (wooden, plastic), cores and core board, auxiliary packaging. Also, quantifiable actions e.g., foil thickness reduction have an impact on the plastic material usage.)</a:t>
            </a:r>
          </a:p>
          <a:p>
            <a:pPr defTabSz="1233922">
              <a:defRPr/>
            </a:pPr>
            <a:endParaRPr lang="en-US" b="1" dirty="0">
              <a:solidFill>
                <a:srgbClr val="363534"/>
              </a:solidFill>
              <a:latin typeface="Arial"/>
              <a:cs typeface="Calibri" panose="020F0502020204030204" pitchFamily="34" charset="0"/>
            </a:endParaRPr>
          </a:p>
          <a:p>
            <a:pPr defTabSz="1233922">
              <a:defRPr/>
            </a:pPr>
            <a:r>
              <a:rPr lang="en-US" b="1" dirty="0">
                <a:solidFill>
                  <a:srgbClr val="363534"/>
                </a:solidFill>
                <a:latin typeface="Arial"/>
                <a:cs typeface="Calibri" panose="020F0502020204030204" pitchFamily="34" charset="0"/>
              </a:rPr>
              <a:t>Proof: 45. Increase of recycled plastic in packaging </a:t>
            </a:r>
            <a:r>
              <a:rPr lang="en-US" dirty="0">
                <a:solidFill>
                  <a:srgbClr val="363534"/>
                </a:solidFill>
                <a:latin typeface="Arial"/>
                <a:cs typeface="Calibri" panose="020F0502020204030204" pitchFamily="34" charset="0"/>
              </a:rPr>
              <a:t>(MG’s target is to be fossil free by 2030 and the EU requires to use min 35% recycled plastic in wrapping by 2030. We increase the use of recycled plastic in our plastic packaging materials.)</a:t>
            </a:r>
            <a:endParaRPr lang="en-US" dirty="0">
              <a:solidFill>
                <a:srgbClr val="000000"/>
              </a:solidFill>
              <a:latin typeface="Arial"/>
              <a:sym typeface="Wingdings" panose="05000000000000000000" pitchFamily="2" charset="2"/>
            </a:endParaRPr>
          </a:p>
          <a:p>
            <a:pPr defTabSz="1233922">
              <a:defRPr/>
            </a:pPr>
            <a:endParaRPr lang="en-US" b="1" dirty="0">
              <a:solidFill>
                <a:srgbClr val="363534"/>
              </a:solidFill>
              <a:latin typeface="Arial"/>
              <a:cs typeface="Calibri" panose="020F0502020204030204" pitchFamily="34" charset="0"/>
            </a:endParaRPr>
          </a:p>
          <a:p>
            <a:pPr defTabSz="1233922">
              <a:defRPr/>
            </a:pPr>
            <a:r>
              <a:rPr lang="en-US" b="1" dirty="0">
                <a:solidFill>
                  <a:srgbClr val="363534"/>
                </a:solidFill>
                <a:latin typeface="Arial"/>
                <a:cs typeface="Calibri" panose="020F0502020204030204" pitchFamily="34" charset="0"/>
              </a:rPr>
              <a:t>Proof: 43. Change to alternative fuels in transportation </a:t>
            </a:r>
            <a:r>
              <a:rPr lang="en-US" dirty="0">
                <a:solidFill>
                  <a:srgbClr val="363534"/>
                </a:solidFill>
                <a:latin typeface="Arial"/>
                <a:cs typeface="Calibri" panose="020F0502020204030204" pitchFamily="34" charset="0"/>
              </a:rPr>
              <a:t>(Investing into alternative fuels in transportation in Finland and Sweden when changing the fossil-based fuels to bio-based HVO fuel for our own transportation. )</a:t>
            </a:r>
            <a:endParaRPr lang="en-US" dirty="0">
              <a:solidFill>
                <a:srgbClr val="000000"/>
              </a:solidFill>
              <a:latin typeface="Arial"/>
            </a:endParaRPr>
          </a:p>
          <a:p>
            <a:pPr defTabSz="1233922">
              <a:defRPr/>
            </a:pPr>
            <a:endParaRPr lang="en-US" b="1" i="0" u="none" strike="noStrike" noProof="0" dirty="0">
              <a:solidFill>
                <a:schemeClr val="accent2"/>
              </a:solidFill>
              <a:effectLst/>
              <a:latin typeface="+mn-lt"/>
              <a:cs typeface="Calibri" panose="020F0502020204030204" pitchFamily="34" charset="0"/>
            </a:endParaRPr>
          </a:p>
        </p:txBody>
      </p:sp>
      <p:sp>
        <p:nvSpPr>
          <p:cNvPr id="4" name="Dian numeron paikkamerkki 3">
            <a:extLst>
              <a:ext uri="{FF2B5EF4-FFF2-40B4-BE49-F238E27FC236}">
                <a16:creationId xmlns:a16="http://schemas.microsoft.com/office/drawing/2014/main" id="{87F8F002-F217-0F95-10FE-8B130CFC72A2}"/>
              </a:ext>
            </a:extLst>
          </p:cNvPr>
          <p:cNvSpPr>
            <a:spLocks noGrp="1"/>
          </p:cNvSpPr>
          <p:nvPr>
            <p:ph type="sldNum" sz="quarter" idx="5"/>
          </p:nvPr>
        </p:nvSpPr>
        <p:spPr/>
        <p:txBody>
          <a:bodyPr/>
          <a:lstStyle/>
          <a:p>
            <a:pPr marL="0" marR="0" lvl="0" indent="0" algn="r" defTabSz="1233922" rtl="0" eaLnBrk="1" fontAlgn="auto" latinLnBrk="0" hangingPunct="1">
              <a:lnSpc>
                <a:spcPct val="100000"/>
              </a:lnSpc>
              <a:spcBef>
                <a:spcPts val="0"/>
              </a:spcBef>
              <a:spcAft>
                <a:spcPts val="0"/>
              </a:spcAft>
              <a:buClrTx/>
              <a:buSzTx/>
              <a:buFontTx/>
              <a:buNone/>
              <a:tabLst/>
              <a:defRPr/>
            </a:pPr>
            <a:fld id="{B51C5E70-80AB-4028-A93D-304A2A8A192C}" type="slidenum">
              <a:rPr kumimoji="0" lang="en-US" sz="800" b="0" i="0" u="none" strike="noStrike" kern="1200" cap="none" spc="0" normalizeH="0" baseline="0" noProof="0">
                <a:ln>
                  <a:noFill/>
                </a:ln>
                <a:solidFill>
                  <a:srgbClr val="363534"/>
                </a:solidFill>
                <a:effectLst/>
                <a:uLnTx/>
                <a:uFillTx/>
                <a:latin typeface="Arial"/>
                <a:ea typeface="+mn-ea"/>
                <a:cs typeface="+mn-cs"/>
              </a:rPr>
              <a:pPr marL="0" marR="0" lvl="0" indent="0" algn="r" defTabSz="1233922"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363534"/>
              </a:solidFill>
              <a:effectLst/>
              <a:uLnTx/>
              <a:uFillTx/>
              <a:latin typeface="Arial"/>
              <a:ea typeface="+mn-ea"/>
              <a:cs typeface="+mn-cs"/>
            </a:endParaRPr>
          </a:p>
        </p:txBody>
      </p:sp>
    </p:spTree>
    <p:extLst>
      <p:ext uri="{BB962C8B-B14F-4D97-AF65-F5344CB8AC3E}">
        <p14:creationId xmlns:p14="http://schemas.microsoft.com/office/powerpoint/2010/main" val="12492584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1200" dirty="0" err="1"/>
              <a:t>Below</a:t>
            </a:r>
            <a:r>
              <a:rPr lang="fi-FI" sz="1200" dirty="0"/>
              <a:t> </a:t>
            </a:r>
            <a:r>
              <a:rPr lang="fi-FI" sz="1200" dirty="0" err="1"/>
              <a:t>the</a:t>
            </a:r>
            <a:r>
              <a:rPr lang="fi-FI" sz="1200" dirty="0"/>
              <a:t> </a:t>
            </a:r>
            <a:r>
              <a:rPr lang="fi-FI" sz="1200" dirty="0" err="1"/>
              <a:t>used</a:t>
            </a:r>
            <a:r>
              <a:rPr lang="fi-FI" sz="1200" dirty="0"/>
              <a:t> </a:t>
            </a:r>
            <a:r>
              <a:rPr lang="fi-FI" sz="1200" dirty="0" err="1"/>
              <a:t>proofs</a:t>
            </a:r>
            <a:r>
              <a:rPr lang="fi-FI" sz="1200" dirty="0"/>
              <a:t>, </a:t>
            </a:r>
            <a:r>
              <a:rPr lang="fi-FI" sz="1200" dirty="0" err="1"/>
              <a:t>back</a:t>
            </a:r>
            <a:r>
              <a:rPr lang="fi-FI" sz="1200" dirty="0"/>
              <a:t> </a:t>
            </a:r>
            <a:r>
              <a:rPr lang="fi-FI" sz="1200" dirty="0" err="1"/>
              <a:t>up</a:t>
            </a:r>
            <a:r>
              <a:rPr lang="fi-FI" sz="1200" dirty="0"/>
              <a:t> </a:t>
            </a:r>
            <a:r>
              <a:rPr lang="fi-FI" sz="1200" dirty="0" err="1"/>
              <a:t>information</a:t>
            </a:r>
            <a:r>
              <a:rPr lang="fi-FI" sz="1200" dirty="0"/>
              <a:t> in </a:t>
            </a:r>
            <a:r>
              <a:rPr lang="fi-FI" sz="1200" dirty="0" err="1"/>
              <a:t>the</a:t>
            </a:r>
            <a:r>
              <a:rPr lang="fi-FI" sz="1200" dirty="0"/>
              <a:t> </a:t>
            </a:r>
            <a:r>
              <a:rPr lang="fi-FI" sz="1200" dirty="0" err="1"/>
              <a:t>proof</a:t>
            </a:r>
            <a:r>
              <a:rPr lang="fi-FI" sz="1200" dirty="0"/>
              <a:t> </a:t>
            </a:r>
            <a:r>
              <a:rPr lang="fi-FI" sz="1200" dirty="0" err="1"/>
              <a:t>instruction</a:t>
            </a:r>
            <a:r>
              <a:rPr lang="fi-FI" sz="1200" dirty="0"/>
              <a:t> ppt </a:t>
            </a:r>
            <a:r>
              <a:rPr lang="fi-FI" sz="1200" dirty="0" err="1"/>
              <a:t>package</a:t>
            </a:r>
            <a:r>
              <a:rPr lang="fi-FI" sz="1200" dirty="0"/>
              <a:t>, </a:t>
            </a:r>
            <a:r>
              <a:rPr lang="fi-FI" sz="1200" dirty="0" err="1"/>
              <a:t>stored</a:t>
            </a:r>
            <a:r>
              <a:rPr lang="fi-FI" sz="1200" dirty="0"/>
              <a:t> in </a:t>
            </a:r>
            <a:r>
              <a:rPr lang="fi-FI" sz="1200" dirty="0" err="1"/>
              <a:t>value</a:t>
            </a:r>
            <a:r>
              <a:rPr lang="fi-FI" sz="1200" dirty="0"/>
              <a:t> proposition </a:t>
            </a:r>
            <a:r>
              <a:rPr lang="fi-FI" sz="1200" dirty="0" err="1"/>
              <a:t>teams</a:t>
            </a:r>
            <a:r>
              <a:rPr lang="fi-FI" sz="1200" dirty="0"/>
              <a:t> </a:t>
            </a:r>
            <a:r>
              <a:rPr lang="fi-FI" sz="1200" dirty="0" err="1"/>
              <a:t>channel</a:t>
            </a:r>
            <a:r>
              <a:rPr lang="fi-FI" sz="1200" dirty="0"/>
              <a:t>, </a:t>
            </a:r>
            <a:r>
              <a:rPr lang="fi-FI" sz="1200" dirty="0" err="1"/>
              <a:t>link</a:t>
            </a:r>
            <a:r>
              <a:rPr lang="fi-FI" sz="1200" dirty="0"/>
              <a:t>: </a:t>
            </a:r>
          </a:p>
          <a:p>
            <a:endParaRPr lang="fi-FI" sz="1200" dirty="0"/>
          </a:p>
          <a:p>
            <a:r>
              <a:rPr lang="en-US" sz="1200" dirty="0"/>
              <a:t>https://mgubc.sharepoint.com/:p:/r/sites/mtvaluepropositionproject/_layouts/15/Doc.aspx?sourcedoc=%7B4A08B29D-5E7F-4ED4-84A3-7E9AB9015E89%7D&amp;file=Value%20Proposition%20proof%20points%20final%2008.2024.pptx&amp;action=edit&amp;mobileredirect=true </a:t>
            </a:r>
          </a:p>
          <a:p>
            <a:pPr defTabSz="1233922">
              <a:defRPr/>
            </a:pPr>
            <a:endParaRPr lang="en-US" sz="1200" b="1" dirty="0">
              <a:solidFill>
                <a:srgbClr val="000000"/>
              </a:solidFill>
            </a:endParaRPr>
          </a:p>
          <a:p>
            <a:pPr defTabSz="1233922">
              <a:defRPr/>
            </a:pPr>
            <a:r>
              <a:rPr lang="en-US" sz="1200" b="1" dirty="0">
                <a:solidFill>
                  <a:srgbClr val="000000"/>
                </a:solidFill>
              </a:rPr>
              <a:t>Proof: 19. Data sources for market insights: (</a:t>
            </a:r>
            <a:r>
              <a:rPr lang="fi-FI" sz="1200" dirty="0" err="1">
                <a:solidFill>
                  <a:schemeClr val="accent2"/>
                </a:solidFill>
                <a:latin typeface="+mj-lt"/>
                <a:cs typeface="Calibri" panose="020F0502020204030204" pitchFamily="34" charset="0"/>
              </a:rPr>
              <a:t>Continuous</a:t>
            </a:r>
            <a:r>
              <a:rPr lang="fi-FI" sz="1200" dirty="0">
                <a:solidFill>
                  <a:schemeClr val="accent2"/>
                </a:solidFill>
                <a:latin typeface="+mj-lt"/>
                <a:cs typeface="Calibri" panose="020F0502020204030204" pitchFamily="34" charset="0"/>
              </a:rPr>
              <a:t> market </a:t>
            </a:r>
            <a:r>
              <a:rPr lang="fi-FI" sz="1200" dirty="0" err="1">
                <a:solidFill>
                  <a:schemeClr val="accent2"/>
                </a:solidFill>
                <a:latin typeface="+mj-lt"/>
                <a:cs typeface="Calibri" panose="020F0502020204030204" pitchFamily="34" charset="0"/>
              </a:rPr>
              <a:t>studies</a:t>
            </a:r>
            <a:r>
              <a:rPr lang="fi-FI" sz="1200" dirty="0">
                <a:solidFill>
                  <a:schemeClr val="accent2"/>
                </a:solidFill>
                <a:latin typeface="+mj-lt"/>
                <a:cs typeface="Calibri" panose="020F0502020204030204" pitchFamily="34" charset="0"/>
              </a:rPr>
              <a:t> in </a:t>
            </a:r>
            <a:r>
              <a:rPr lang="fi-FI" sz="1200" dirty="0" err="1">
                <a:solidFill>
                  <a:schemeClr val="accent2"/>
                </a:solidFill>
                <a:latin typeface="+mj-lt"/>
                <a:cs typeface="Calibri" panose="020F0502020204030204" pitchFamily="34" charset="0"/>
              </a:rPr>
              <a:t>seven</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different</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consumer</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brand</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markets</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Nepa</a:t>
            </a:r>
            <a:r>
              <a:rPr lang="fi-FI" sz="1200" dirty="0">
                <a:solidFill>
                  <a:schemeClr val="accent2"/>
                </a:solidFill>
                <a:latin typeface="+mj-lt"/>
                <a:cs typeface="Calibri" panose="020F0502020204030204" pitchFamily="34" charset="0"/>
              </a:rPr>
              <a:t> and Nielsen). Katrin </a:t>
            </a:r>
            <a:r>
              <a:rPr lang="fi-FI" sz="1200" dirty="0" err="1">
                <a:solidFill>
                  <a:schemeClr val="accent2"/>
                </a:solidFill>
                <a:latin typeface="+mj-lt"/>
                <a:cs typeface="Calibri" panose="020F0502020204030204" pitchFamily="34" charset="0"/>
              </a:rPr>
              <a:t>Washroom</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study</a:t>
            </a:r>
            <a:r>
              <a:rPr lang="fi-FI" sz="1200" dirty="0">
                <a:solidFill>
                  <a:schemeClr val="accent2"/>
                </a:solidFill>
                <a:latin typeface="+mj-lt"/>
                <a:cs typeface="Calibri" panose="020F0502020204030204" pitchFamily="34" charset="0"/>
              </a:rPr>
              <a:t> bi-</a:t>
            </a:r>
            <a:r>
              <a:rPr lang="fi-FI" sz="1200" dirty="0" err="1">
                <a:solidFill>
                  <a:schemeClr val="accent2"/>
                </a:solidFill>
                <a:latin typeface="+mj-lt"/>
                <a:cs typeface="Calibri" panose="020F0502020204030204" pitchFamily="34" charset="0"/>
              </a:rPr>
              <a:t>annually</a:t>
            </a:r>
            <a:r>
              <a:rPr lang="fi-FI" sz="1200" dirty="0">
                <a:solidFill>
                  <a:schemeClr val="accent2"/>
                </a:solidFill>
                <a:latin typeface="+mj-lt"/>
                <a:cs typeface="Calibri" panose="020F0502020204030204" pitchFamily="34" charset="0"/>
              </a:rPr>
              <a:t> in </a:t>
            </a:r>
            <a:r>
              <a:rPr lang="fi-FI" sz="1200" dirty="0" err="1">
                <a:solidFill>
                  <a:schemeClr val="accent2"/>
                </a:solidFill>
                <a:latin typeface="+mj-lt"/>
                <a:cs typeface="Calibri" panose="020F0502020204030204" pitchFamily="34" charset="0"/>
              </a:rPr>
              <a:t>seven</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different</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professional</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markets</a:t>
            </a:r>
            <a:r>
              <a:rPr lang="fi-FI" sz="1200" dirty="0">
                <a:solidFill>
                  <a:schemeClr val="accent2"/>
                </a:solidFill>
                <a:latin typeface="+mj-lt"/>
                <a:cs typeface="Calibri" panose="020F0502020204030204" pitchFamily="34" charset="0"/>
              </a:rPr>
              <a:t>. In addition, general market </a:t>
            </a:r>
            <a:r>
              <a:rPr lang="fi-FI" sz="1200" dirty="0" err="1">
                <a:solidFill>
                  <a:schemeClr val="accent2"/>
                </a:solidFill>
                <a:latin typeface="+mj-lt"/>
                <a:cs typeface="Calibri" panose="020F0502020204030204" pitchFamily="34" charset="0"/>
              </a:rPr>
              <a:t>insights</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from</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all</a:t>
            </a:r>
            <a:r>
              <a:rPr lang="fi-FI" sz="1200" dirty="0">
                <a:solidFill>
                  <a:schemeClr val="accent2"/>
                </a:solidFill>
                <a:latin typeface="+mj-lt"/>
                <a:cs typeface="Calibri" panose="020F0502020204030204" pitchFamily="34" charset="0"/>
              </a:rPr>
              <a:t> S&amp;OP </a:t>
            </a:r>
            <a:r>
              <a:rPr lang="fi-FI" sz="1200" dirty="0" err="1">
                <a:solidFill>
                  <a:schemeClr val="accent2"/>
                </a:solidFill>
                <a:latin typeface="+mj-lt"/>
                <a:cs typeface="Calibri" panose="020F0502020204030204" pitchFamily="34" charset="0"/>
              </a:rPr>
              <a:t>areas</a:t>
            </a:r>
            <a:r>
              <a:rPr lang="fi-FI" sz="1200" dirty="0">
                <a:solidFill>
                  <a:schemeClr val="accent2"/>
                </a:solidFill>
                <a:latin typeface="+mj-lt"/>
                <a:cs typeface="Calibri" panose="020F0502020204030204" pitchFamily="34" charset="0"/>
              </a:rPr>
              <a:t>. </a:t>
            </a:r>
            <a:r>
              <a:rPr lang="en-US" sz="1200" dirty="0" err="1">
                <a:solidFill>
                  <a:srgbClr val="363534"/>
                </a:solidFill>
                <a:highlight>
                  <a:srgbClr val="DCE7E8"/>
                </a:highlight>
              </a:rPr>
              <a:t>Nepa</a:t>
            </a:r>
            <a:r>
              <a:rPr lang="en-US" sz="1200" dirty="0">
                <a:solidFill>
                  <a:srgbClr val="363534"/>
                </a:solidFill>
                <a:highlight>
                  <a:srgbClr val="DCE7E8"/>
                </a:highlight>
              </a:rPr>
              <a:t> brand tracking</a:t>
            </a:r>
            <a:r>
              <a:rPr lang="fi-FI" sz="1200" dirty="0">
                <a:highlight>
                  <a:srgbClr val="DCE7E8"/>
                </a:highlight>
              </a:rPr>
              <a:t>, </a:t>
            </a:r>
            <a:r>
              <a:rPr lang="en-US" sz="1200" dirty="0">
                <a:solidFill>
                  <a:srgbClr val="363534"/>
                </a:solidFill>
                <a:highlight>
                  <a:srgbClr val="DCE7E8"/>
                </a:highlight>
              </a:rPr>
              <a:t>Over 10 000 consumers/a per country</a:t>
            </a:r>
            <a:r>
              <a:rPr lang="fi-FI" sz="1200" dirty="0">
                <a:highlight>
                  <a:srgbClr val="DCE7E8"/>
                </a:highlight>
              </a:rPr>
              <a:t> </a:t>
            </a:r>
            <a:r>
              <a:rPr lang="en-US" sz="1200" dirty="0">
                <a:solidFill>
                  <a:srgbClr val="363534"/>
                </a:solidFill>
                <a:highlight>
                  <a:srgbClr val="DCE7E8"/>
                </a:highlight>
              </a:rPr>
              <a:t>200 consumers / week / country)</a:t>
            </a:r>
          </a:p>
          <a:p>
            <a:pPr defTabSz="1233922">
              <a:defRPr/>
            </a:pPr>
            <a:endParaRPr lang="en-US" sz="1200" dirty="0">
              <a:solidFill>
                <a:srgbClr val="363534"/>
              </a:solidFill>
              <a:highlight>
                <a:srgbClr val="DCE7E8"/>
              </a:highlight>
            </a:endParaRPr>
          </a:p>
          <a:p>
            <a:pPr defTabSz="1233922">
              <a:defRPr/>
            </a:pPr>
            <a:r>
              <a:rPr lang="en-US" sz="1400" b="1" dirty="0">
                <a:solidFill>
                  <a:schemeClr val="accent2"/>
                </a:solidFill>
                <a:latin typeface="+mj-lt"/>
                <a:cs typeface="Calibri" panose="020F0502020204030204" pitchFamily="34" charset="0"/>
              </a:rPr>
              <a:t>Proof: 8. Katrin Washroom survey results </a:t>
            </a:r>
            <a:r>
              <a:rPr lang="en-US" sz="1400" dirty="0">
                <a:solidFill>
                  <a:schemeClr val="accent2"/>
                </a:solidFill>
                <a:latin typeface="+mj-lt"/>
                <a:cs typeface="Calibri" panose="020F0502020204030204" pitchFamily="34" charset="0"/>
              </a:rPr>
              <a:t>(Bi-annually conducted study to find out how the public encounters hygiene in conveniences outside the home (restaurants, petrol stations, places of work and in shops/department stores)</a:t>
            </a:r>
          </a:p>
          <a:p>
            <a:pPr defTabSz="1233922">
              <a:defRPr/>
            </a:pPr>
            <a:endParaRPr lang="en-US" sz="1400" b="1" dirty="0">
              <a:solidFill>
                <a:schemeClr val="accent2"/>
              </a:solidFill>
              <a:highlight>
                <a:srgbClr val="DCE7E8"/>
              </a:highlight>
              <a:latin typeface="+mj-lt"/>
              <a:cs typeface="Calibri" panose="020F0502020204030204" pitchFamily="34" charset="0"/>
            </a:endParaRPr>
          </a:p>
          <a:p>
            <a:pPr defTabSz="1233922">
              <a:defRPr/>
            </a:pPr>
            <a:r>
              <a:rPr lang="en-US" sz="1200" b="1" dirty="0">
                <a:solidFill>
                  <a:srgbClr val="000000"/>
                </a:solidFill>
                <a:latin typeface="+mj-lt"/>
              </a:rPr>
              <a:t>Proof: 20. Number of arranged MT events (</a:t>
            </a:r>
            <a:r>
              <a:rPr lang="fi-FI" sz="1200" dirty="0" err="1">
                <a:solidFill>
                  <a:schemeClr val="accent2"/>
                </a:solidFill>
                <a:latin typeface="+mj-lt"/>
                <a:cs typeface="Calibri" panose="020F0502020204030204" pitchFamily="34" charset="0"/>
              </a:rPr>
              <a:t>Number</a:t>
            </a:r>
            <a:r>
              <a:rPr lang="fi-FI" sz="1200" dirty="0">
                <a:solidFill>
                  <a:schemeClr val="accent2"/>
                </a:solidFill>
                <a:latin typeface="+mj-lt"/>
                <a:cs typeface="Calibri" panose="020F0502020204030204" pitchFamily="34" charset="0"/>
              </a:rPr>
              <a:t> of </a:t>
            </a:r>
            <a:r>
              <a:rPr lang="fi-FI" sz="1200" dirty="0" err="1">
                <a:solidFill>
                  <a:schemeClr val="accent2"/>
                </a:solidFill>
                <a:latin typeface="+mj-lt"/>
                <a:cs typeface="Calibri" panose="020F0502020204030204" pitchFamily="34" charset="0"/>
              </a:rPr>
              <a:t>the</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arranged</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events</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countries</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within</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the</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events</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or</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number</a:t>
            </a:r>
            <a:r>
              <a:rPr lang="fi-FI" sz="1200" dirty="0">
                <a:solidFill>
                  <a:schemeClr val="accent2"/>
                </a:solidFill>
                <a:latin typeface="+mj-lt"/>
                <a:cs typeface="Calibri" panose="020F0502020204030204" pitchFamily="34" charset="0"/>
              </a:rPr>
              <a:t> of </a:t>
            </a:r>
            <a:r>
              <a:rPr lang="fi-FI" sz="1200" dirty="0" err="1">
                <a:solidFill>
                  <a:schemeClr val="accent2"/>
                </a:solidFill>
                <a:latin typeface="+mj-lt"/>
                <a:cs typeface="Calibri" panose="020F0502020204030204" pitchFamily="34" charset="0"/>
              </a:rPr>
              <a:t>participants</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used</a:t>
            </a:r>
            <a:r>
              <a:rPr lang="fi-FI" sz="1200" dirty="0">
                <a:solidFill>
                  <a:schemeClr val="accent2"/>
                </a:solidFill>
                <a:latin typeface="+mj-lt"/>
                <a:cs typeface="Calibri" panose="020F0502020204030204" pitchFamily="34" charset="0"/>
              </a:rPr>
              <a:t> as a </a:t>
            </a:r>
            <a:r>
              <a:rPr lang="fi-FI" sz="1200" dirty="0" err="1">
                <a:solidFill>
                  <a:schemeClr val="accent2"/>
                </a:solidFill>
                <a:latin typeface="+mj-lt"/>
                <a:cs typeface="Calibri" panose="020F0502020204030204" pitchFamily="34" charset="0"/>
              </a:rPr>
              <a:t>proof</a:t>
            </a:r>
            <a:r>
              <a:rPr lang="fi-FI" sz="1200" dirty="0">
                <a:solidFill>
                  <a:schemeClr val="accent2"/>
                </a:solidFill>
                <a:latin typeface="+mj-lt"/>
                <a:cs typeface="Calibri" panose="020F0502020204030204" pitchFamily="34" charset="0"/>
              </a:rPr>
              <a:t> of </a:t>
            </a:r>
            <a:r>
              <a:rPr lang="fi-FI" sz="1200" dirty="0" err="1">
                <a:solidFill>
                  <a:schemeClr val="accent2"/>
                </a:solidFill>
                <a:latin typeface="+mj-lt"/>
                <a:cs typeface="Calibri" panose="020F0502020204030204" pitchFamily="34" charset="0"/>
              </a:rPr>
              <a:t>our</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customer</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efforts</a:t>
            </a:r>
            <a:r>
              <a:rPr lang="fi-FI" sz="1200" dirty="0">
                <a:solidFill>
                  <a:schemeClr val="accent2"/>
                </a:solidFill>
                <a:latin typeface="+mj-lt"/>
                <a:cs typeface="Calibri" panose="020F0502020204030204" pitchFamily="34" charset="0"/>
              </a:rPr>
              <a:t> and </a:t>
            </a:r>
            <a:r>
              <a:rPr lang="fi-FI" sz="1200" dirty="0" err="1">
                <a:solidFill>
                  <a:schemeClr val="accent2"/>
                </a:solidFill>
                <a:latin typeface="+mj-lt"/>
                <a:cs typeface="Calibri" panose="020F0502020204030204" pitchFamily="34" charset="0"/>
              </a:rPr>
              <a:t>premium</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support</a:t>
            </a:r>
            <a:r>
              <a:rPr lang="fi-FI" sz="1200" dirty="0">
                <a:solidFill>
                  <a:schemeClr val="accent2"/>
                </a:solidFill>
                <a:latin typeface="+mj-lt"/>
                <a:cs typeface="Calibri" panose="020F0502020204030204" pitchFamily="34" charset="0"/>
              </a:rPr>
              <a:t>. )</a:t>
            </a:r>
            <a:endParaRPr lang="en-US" sz="1200" dirty="0">
              <a:solidFill>
                <a:srgbClr val="363534"/>
              </a:solidFill>
              <a:highlight>
                <a:srgbClr val="DCE7E8"/>
              </a:highlight>
            </a:endParaRPr>
          </a:p>
          <a:p>
            <a:pPr defTabSz="1233922">
              <a:defRPr/>
            </a:pPr>
            <a:endParaRPr lang="en-US" sz="1200" dirty="0">
              <a:solidFill>
                <a:schemeClr val="accent2"/>
              </a:solidFill>
              <a:cs typeface="Calibri" panose="020F0502020204030204" pitchFamily="34" charset="0"/>
            </a:endParaRPr>
          </a:p>
          <a:p>
            <a:pPr defTabSz="1233922">
              <a:defRPr/>
            </a:pPr>
            <a:r>
              <a:rPr lang="en-US" sz="1200" b="1" dirty="0">
                <a:solidFill>
                  <a:srgbClr val="000000"/>
                </a:solidFill>
                <a:latin typeface="+mj-lt"/>
              </a:rPr>
              <a:t>Proof 22. Share of won </a:t>
            </a:r>
            <a:r>
              <a:rPr lang="en-US" sz="1400" b="1" dirty="0">
                <a:solidFill>
                  <a:srgbClr val="000000"/>
                </a:solidFill>
                <a:latin typeface="+mj-lt"/>
              </a:rPr>
              <a:t>business opportunities (</a:t>
            </a:r>
            <a:r>
              <a:rPr lang="fi-FI" sz="1200" dirty="0">
                <a:solidFill>
                  <a:schemeClr val="accent2"/>
                </a:solidFill>
                <a:latin typeface="+mj-lt"/>
                <a:cs typeface="Calibri" panose="020F0502020204030204" pitchFamily="34" charset="0"/>
              </a:rPr>
              <a:t>Business </a:t>
            </a:r>
            <a:r>
              <a:rPr lang="fi-FI" sz="1200" dirty="0" err="1">
                <a:solidFill>
                  <a:schemeClr val="accent2"/>
                </a:solidFill>
                <a:latin typeface="+mj-lt"/>
                <a:cs typeface="Calibri" panose="020F0502020204030204" pitchFamily="34" charset="0"/>
              </a:rPr>
              <a:t>opportunities</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documented</a:t>
            </a:r>
            <a:r>
              <a:rPr lang="fi-FI" sz="1200" dirty="0">
                <a:solidFill>
                  <a:schemeClr val="accent2"/>
                </a:solidFill>
                <a:latin typeface="+mj-lt"/>
                <a:cs typeface="Calibri" panose="020F0502020204030204" pitchFamily="34" charset="0"/>
              </a:rPr>
              <a:t> in CRM </a:t>
            </a:r>
            <a:r>
              <a:rPr lang="fi-FI" sz="1200" dirty="0" err="1">
                <a:solidFill>
                  <a:schemeClr val="accent2"/>
                </a:solidFill>
                <a:latin typeface="+mj-lt"/>
                <a:cs typeface="Calibri" panose="020F0502020204030204" pitchFamily="34" charset="0"/>
              </a:rPr>
              <a:t>measured</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by</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calculating</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total</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the</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winning</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rate</a:t>
            </a:r>
            <a:r>
              <a:rPr lang="fi-FI" sz="1200" dirty="0">
                <a:solidFill>
                  <a:schemeClr val="accent2"/>
                </a:solidFill>
                <a:latin typeface="+mj-lt"/>
                <a:cs typeface="Calibri" panose="020F0502020204030204" pitchFamily="34" charset="0"/>
              </a:rPr>
              <a:t> of </a:t>
            </a:r>
            <a:r>
              <a:rPr lang="fi-FI" sz="1200" dirty="0" err="1">
                <a:solidFill>
                  <a:schemeClr val="accent2"/>
                </a:solidFill>
                <a:latin typeface="+mj-lt"/>
                <a:cs typeface="Calibri" panose="020F0502020204030204" pitchFamily="34" charset="0"/>
              </a:rPr>
              <a:t>new</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opportunities</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by</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comparing</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won</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opportunities</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against</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the</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total</a:t>
            </a:r>
            <a:r>
              <a:rPr lang="fi-FI" sz="1200" dirty="0">
                <a:solidFill>
                  <a:schemeClr val="accent2"/>
                </a:solidFill>
                <a:latin typeface="+mj-lt"/>
                <a:cs typeface="Calibri" panose="020F0502020204030204" pitchFamily="34" charset="0"/>
              </a:rPr>
              <a:t> </a:t>
            </a:r>
            <a:r>
              <a:rPr lang="fi-FI" sz="1200" dirty="0" err="1">
                <a:solidFill>
                  <a:schemeClr val="accent2"/>
                </a:solidFill>
                <a:latin typeface="+mj-lt"/>
                <a:cs typeface="Calibri" panose="020F0502020204030204" pitchFamily="34" charset="0"/>
              </a:rPr>
              <a:t>number</a:t>
            </a:r>
            <a:r>
              <a:rPr lang="fi-FI" sz="1200" dirty="0">
                <a:solidFill>
                  <a:schemeClr val="accent2"/>
                </a:solidFill>
                <a:latin typeface="+mj-lt"/>
                <a:cs typeface="Calibri" panose="020F0502020204030204" pitchFamily="34" charset="0"/>
              </a:rPr>
              <a:t> per country. )</a:t>
            </a:r>
          </a:p>
          <a:p>
            <a:pPr defTabSz="1233922">
              <a:defRPr/>
            </a:pPr>
            <a:endParaRPr lang="en-US" sz="1200" dirty="0">
              <a:solidFill>
                <a:srgbClr val="000000"/>
              </a:solidFill>
            </a:endParaRPr>
          </a:p>
          <a:p>
            <a:pPr defTabSz="1233922">
              <a:defRPr/>
            </a:pPr>
            <a:r>
              <a:rPr lang="en-US" sz="1200" b="1" dirty="0">
                <a:solidFill>
                  <a:schemeClr val="accent2"/>
                </a:solidFill>
                <a:cs typeface="Calibri" panose="020F0502020204030204" pitchFamily="34" charset="0"/>
              </a:rPr>
              <a:t>Proof: 23. Customer Experience (CX) study: Net Promoter Score (NPS) rate (</a:t>
            </a:r>
            <a:r>
              <a:rPr lang="en-US" sz="1200" dirty="0">
                <a:solidFill>
                  <a:srgbClr val="000000"/>
                </a:solidFill>
              </a:rPr>
              <a:t>The Net Promoter Score is an index ranging from -100 to 100 that measures the willingness of customers to recommend a company’s products or services to others. We measure NPS as part of </a:t>
            </a:r>
            <a:r>
              <a:rPr lang="en-US" sz="1200" dirty="0" err="1">
                <a:solidFill>
                  <a:srgbClr val="000000"/>
                </a:solidFill>
              </a:rPr>
              <a:t>Metsä</a:t>
            </a:r>
            <a:r>
              <a:rPr lang="en-US" sz="1200" dirty="0">
                <a:solidFill>
                  <a:srgbClr val="000000"/>
                </a:solidFill>
              </a:rPr>
              <a:t> Group Customer Experience (CX) study on annual basis. In SCD consumer market drastic increase in one year, our actions are paying of to be more customer-centric)</a:t>
            </a:r>
          </a:p>
          <a:p>
            <a:pPr marL="289208" indent="-289208" defTabSz="1233922">
              <a:buFont typeface="Arial" panose="020B0604020202020204" pitchFamily="34" charset="0"/>
              <a:buChar char="•"/>
              <a:defRPr/>
            </a:pPr>
            <a:endParaRPr lang="en-US" sz="1200" dirty="0">
              <a:solidFill>
                <a:srgbClr val="000000"/>
              </a:solidFill>
            </a:endParaRPr>
          </a:p>
          <a:p>
            <a:pPr defTabSz="1233922">
              <a:defRPr/>
            </a:pPr>
            <a:r>
              <a:rPr lang="en-US" sz="1200" b="1" dirty="0">
                <a:solidFill>
                  <a:schemeClr val="accent2"/>
                </a:solidFill>
                <a:cs typeface="Calibri" panose="020F0502020204030204" pitchFamily="34" charset="0"/>
              </a:rPr>
              <a:t>Proof: 24. Customer Experience (CX) study: positive mentions</a:t>
            </a:r>
            <a:r>
              <a:rPr lang="en-US" sz="1200" b="1" dirty="0">
                <a:solidFill>
                  <a:srgbClr val="000000"/>
                </a:solidFill>
              </a:rPr>
              <a:t> (</a:t>
            </a:r>
            <a:r>
              <a:rPr lang="en-US" sz="1200" dirty="0">
                <a:solidFill>
                  <a:schemeClr val="accent2"/>
                </a:solidFill>
                <a:cs typeface="Calibri" panose="020F0502020204030204" pitchFamily="34" charset="0"/>
              </a:rPr>
              <a:t>As part the CX study, customers answer to open text box where positive and negative mentions are grouped into top 10 key themes. Customers are asked to give feedback with an open comment text box.)</a:t>
            </a:r>
          </a:p>
          <a:p>
            <a:pPr marL="616961" lvl="1" defTabSz="1233922">
              <a:defRPr/>
            </a:pPr>
            <a:endParaRPr lang="en-US" sz="1200" b="1" dirty="0">
              <a:solidFill>
                <a:schemeClr val="accent2"/>
              </a:solidFill>
              <a:cs typeface="Calibri" panose="020F0502020204030204" pitchFamily="34" charset="0"/>
            </a:endParaRPr>
          </a:p>
          <a:p>
            <a:endParaRPr lang="fi-FI" dirty="0"/>
          </a:p>
        </p:txBody>
      </p:sp>
      <p:sp>
        <p:nvSpPr>
          <p:cNvPr id="4" name="Dian numeron paikkamerkki 3"/>
          <p:cNvSpPr>
            <a:spLocks noGrp="1"/>
          </p:cNvSpPr>
          <p:nvPr>
            <p:ph type="sldNum" sz="quarter" idx="5"/>
          </p:nvPr>
        </p:nvSpPr>
        <p:spPr/>
        <p:txBody>
          <a:bodyPr/>
          <a:lstStyle/>
          <a:p>
            <a:pPr defTabSz="1233922">
              <a:defRPr/>
            </a:pPr>
            <a:fld id="{B51C5E70-80AB-4028-A93D-304A2A8A192C}" type="slidenum">
              <a:rPr lang="en-US">
                <a:solidFill>
                  <a:srgbClr val="363534"/>
                </a:solidFill>
                <a:latin typeface="Arial"/>
              </a:rPr>
              <a:pPr defTabSz="1233922">
                <a:defRPr/>
              </a:pPr>
              <a:t>5</a:t>
            </a:fld>
            <a:endParaRPr lang="en-US">
              <a:solidFill>
                <a:srgbClr val="363534"/>
              </a:solidFill>
              <a:latin typeface="Arial"/>
            </a:endParaRPr>
          </a:p>
        </p:txBody>
      </p:sp>
    </p:spTree>
    <p:extLst>
      <p:ext uri="{BB962C8B-B14F-4D97-AF65-F5344CB8AC3E}">
        <p14:creationId xmlns:p14="http://schemas.microsoft.com/office/powerpoint/2010/main" val="2465028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err="1"/>
              <a:t>Below</a:t>
            </a:r>
            <a:r>
              <a:rPr lang="fi-FI" dirty="0"/>
              <a:t> </a:t>
            </a:r>
            <a:r>
              <a:rPr lang="fi-FI" dirty="0" err="1"/>
              <a:t>the</a:t>
            </a:r>
            <a:r>
              <a:rPr lang="fi-FI" dirty="0"/>
              <a:t> </a:t>
            </a:r>
            <a:r>
              <a:rPr lang="fi-FI" dirty="0" err="1"/>
              <a:t>used</a:t>
            </a:r>
            <a:r>
              <a:rPr lang="fi-FI" dirty="0"/>
              <a:t> </a:t>
            </a:r>
            <a:r>
              <a:rPr lang="fi-FI" dirty="0" err="1"/>
              <a:t>proofs</a:t>
            </a:r>
            <a:r>
              <a:rPr lang="fi-FI" dirty="0"/>
              <a:t>, </a:t>
            </a:r>
            <a:r>
              <a:rPr lang="fi-FI" dirty="0" err="1"/>
              <a:t>back</a:t>
            </a:r>
            <a:r>
              <a:rPr lang="fi-FI" dirty="0"/>
              <a:t> </a:t>
            </a:r>
            <a:r>
              <a:rPr lang="fi-FI" dirty="0" err="1"/>
              <a:t>up</a:t>
            </a:r>
            <a:r>
              <a:rPr lang="fi-FI" dirty="0"/>
              <a:t> </a:t>
            </a:r>
            <a:r>
              <a:rPr lang="fi-FI" dirty="0" err="1"/>
              <a:t>information</a:t>
            </a:r>
            <a:r>
              <a:rPr lang="fi-FI" dirty="0"/>
              <a:t> in </a:t>
            </a:r>
            <a:r>
              <a:rPr lang="fi-FI" dirty="0" err="1"/>
              <a:t>the</a:t>
            </a:r>
            <a:r>
              <a:rPr lang="fi-FI" dirty="0"/>
              <a:t> </a:t>
            </a:r>
            <a:r>
              <a:rPr lang="fi-FI" dirty="0" err="1"/>
              <a:t>proof</a:t>
            </a:r>
            <a:r>
              <a:rPr lang="fi-FI" dirty="0"/>
              <a:t> </a:t>
            </a:r>
            <a:r>
              <a:rPr lang="fi-FI" dirty="0" err="1"/>
              <a:t>instruction</a:t>
            </a:r>
            <a:r>
              <a:rPr lang="fi-FI" dirty="0"/>
              <a:t> ppt </a:t>
            </a:r>
            <a:r>
              <a:rPr lang="fi-FI" dirty="0" err="1"/>
              <a:t>package</a:t>
            </a:r>
            <a:r>
              <a:rPr lang="fi-FI" dirty="0"/>
              <a:t>, </a:t>
            </a:r>
            <a:r>
              <a:rPr lang="fi-FI" dirty="0" err="1"/>
              <a:t>stored</a:t>
            </a:r>
            <a:r>
              <a:rPr lang="fi-FI" dirty="0"/>
              <a:t> in </a:t>
            </a:r>
            <a:r>
              <a:rPr lang="fi-FI" dirty="0" err="1"/>
              <a:t>value</a:t>
            </a:r>
            <a:r>
              <a:rPr lang="fi-FI" dirty="0"/>
              <a:t> proposition </a:t>
            </a:r>
            <a:r>
              <a:rPr lang="fi-FI" dirty="0" err="1"/>
              <a:t>teams</a:t>
            </a:r>
            <a:r>
              <a:rPr lang="fi-FI" dirty="0"/>
              <a:t> </a:t>
            </a:r>
            <a:r>
              <a:rPr lang="fi-FI" dirty="0" err="1"/>
              <a:t>channel</a:t>
            </a:r>
            <a:r>
              <a:rPr lang="fi-FI" dirty="0"/>
              <a:t>, </a:t>
            </a:r>
            <a:r>
              <a:rPr lang="fi-FI" dirty="0" err="1"/>
              <a:t>link</a:t>
            </a:r>
            <a:r>
              <a:rPr lang="fi-FI" dirty="0"/>
              <a:t>: </a:t>
            </a:r>
          </a:p>
          <a:p>
            <a:endParaRPr lang="fi-FI" dirty="0"/>
          </a:p>
          <a:p>
            <a:r>
              <a:rPr lang="en-US" dirty="0"/>
              <a:t>https://mgubc.sharepoint.com/:p:/r/sites/mtvaluepropositionproject/_layouts/15/Doc.aspx?sourcedoc=%7B4A08B29D-5E7F-4ED4-84A3-7E9AB9015E89%7D&amp;file=Value%20Proposition%20proof%20points%20final%2008.2024.pptx&amp;action=edit&amp;mobileredirect=true </a:t>
            </a: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36. 24 sustainability targets under the ESG framework </a:t>
            </a:r>
            <a:r>
              <a:rPr lang="en-US" b="0" i="0" u="none" strike="noStrike" noProof="0" dirty="0">
                <a:solidFill>
                  <a:schemeClr val="accent2"/>
                </a:solidFill>
                <a:effectLst/>
                <a:latin typeface="+mn-lt"/>
                <a:cs typeface="Calibri" panose="020F0502020204030204" pitchFamily="34" charset="0"/>
              </a:rPr>
              <a:t>(2023 development to match the evolving needs of ESG reporting resulted in all 24 sustainability targets aligned with the framework</a:t>
            </a:r>
          </a:p>
          <a:p>
            <a:pPr defTabSz="1233922">
              <a:defRPr/>
            </a:pPr>
            <a:r>
              <a:rPr lang="en-US" b="0" i="0" u="none" strike="noStrike" noProof="0" dirty="0">
                <a:solidFill>
                  <a:schemeClr val="accent2"/>
                </a:solidFill>
                <a:effectLst/>
                <a:latin typeface="+mn-lt"/>
                <a:cs typeface="Calibri" panose="020F0502020204030204" pitchFamily="34" charset="0"/>
              </a:rPr>
              <a:t>Framework includes detailed sustainability initiatives and performance metrics in all Environmental, Social, Governance areas. The ESG data and report has a 3rd party verification for credibility and transparency. We use advanced tools and methodologies for data collection and reporting, reflecting a commitment to modern ESG practices)</a:t>
            </a: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38. </a:t>
            </a:r>
            <a:r>
              <a:rPr lang="en-US" b="1" dirty="0">
                <a:solidFill>
                  <a:schemeClr val="accent2"/>
                </a:solidFill>
                <a:cs typeface="Calibri" panose="020F0502020204030204" pitchFamily="34" charset="0"/>
              </a:rPr>
              <a:t>S</a:t>
            </a:r>
            <a:r>
              <a:rPr lang="en-US" b="1" i="0" u="none" strike="noStrike" noProof="0" dirty="0" err="1">
                <a:solidFill>
                  <a:schemeClr val="accent2"/>
                </a:solidFill>
                <a:effectLst/>
                <a:latin typeface="+mn-lt"/>
                <a:cs typeface="Calibri" panose="020F0502020204030204" pitchFamily="34" charset="0"/>
              </a:rPr>
              <a:t>aved</a:t>
            </a:r>
            <a:r>
              <a:rPr lang="en-US" b="1" i="0" u="none" strike="noStrike" noProof="0" dirty="0">
                <a:solidFill>
                  <a:schemeClr val="accent2"/>
                </a:solidFill>
                <a:effectLst/>
                <a:latin typeface="+mn-lt"/>
                <a:cs typeface="Calibri" panose="020F0502020204030204" pitchFamily="34" charset="0"/>
              </a:rPr>
              <a:t> emissions in new production lines or mills through fossil free 2030 investments (</a:t>
            </a:r>
            <a:r>
              <a:rPr lang="en-US" b="0" i="0" u="none" strike="noStrike" noProof="0" dirty="0">
                <a:solidFill>
                  <a:schemeClr val="accent2"/>
                </a:solidFill>
                <a:effectLst/>
                <a:latin typeface="+mn-lt"/>
                <a:cs typeface="Calibri" panose="020F0502020204030204" pitchFamily="34" charset="0"/>
              </a:rPr>
              <a:t>As part of the future mill program, we do a lot of investments resulting in more environmental production. )</a:t>
            </a: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40. </a:t>
            </a:r>
            <a:r>
              <a:rPr lang="en-US" b="1" dirty="0">
                <a:solidFill>
                  <a:schemeClr val="accent2"/>
                </a:solidFill>
                <a:cs typeface="Calibri" panose="020F0502020204030204" pitchFamily="34" charset="0"/>
              </a:rPr>
              <a:t>Pulp from </a:t>
            </a:r>
            <a:r>
              <a:rPr lang="en-US" b="1" dirty="0" err="1">
                <a:solidFill>
                  <a:schemeClr val="accent2"/>
                </a:solidFill>
                <a:cs typeface="Calibri" panose="020F0502020204030204" pitchFamily="34" charset="0"/>
              </a:rPr>
              <a:t>Äänekoski</a:t>
            </a:r>
            <a:r>
              <a:rPr lang="en-US" b="1" dirty="0">
                <a:solidFill>
                  <a:schemeClr val="accent2"/>
                </a:solidFill>
                <a:cs typeface="Calibri" panose="020F0502020204030204" pitchFamily="34" charset="0"/>
              </a:rPr>
              <a:t> </a:t>
            </a:r>
            <a:r>
              <a:rPr lang="en-US" b="1" i="0" u="none" strike="noStrike" noProof="0" dirty="0">
                <a:solidFill>
                  <a:schemeClr val="accent2"/>
                </a:solidFill>
                <a:effectLst/>
                <a:latin typeface="+mn-lt"/>
                <a:cs typeface="Calibri" panose="020F0502020204030204" pitchFamily="34" charset="0"/>
              </a:rPr>
              <a:t>has lower emissions than average European site (</a:t>
            </a:r>
            <a:r>
              <a:rPr lang="en-US" dirty="0">
                <a:cs typeface="Calibri" panose="020F0502020204030204" pitchFamily="34" charset="0"/>
              </a:rPr>
              <a:t>results from a study conducted by the Fraunhofer Institute for Microstructure of Materials and Systems (IMWS). The study comprehensively examined the environmental footprint of </a:t>
            </a:r>
            <a:r>
              <a:rPr lang="en-US" dirty="0" err="1">
                <a:cs typeface="Calibri" panose="020F0502020204030204" pitchFamily="34" charset="0"/>
              </a:rPr>
              <a:t>Äänekoski</a:t>
            </a:r>
            <a:r>
              <a:rPr lang="en-US" dirty="0">
                <a:cs typeface="Calibri" panose="020F0502020204030204" pitchFamily="34" charset="0"/>
              </a:rPr>
              <a:t> bioproduct mill pulp production. The </a:t>
            </a:r>
            <a:r>
              <a:rPr lang="en-US" dirty="0" err="1">
                <a:cs typeface="Calibri" panose="020F0502020204030204" pitchFamily="34" charset="0"/>
              </a:rPr>
              <a:t>Äänekoski</a:t>
            </a:r>
            <a:r>
              <a:rPr lang="en-US" dirty="0">
                <a:cs typeface="Calibri" panose="020F0502020204030204" pitchFamily="34" charset="0"/>
              </a:rPr>
              <a:t> bioproduct mill was compared with average values of pulp mills in Europe and Latin America. ) Another bioproduct mill in Kemi. </a:t>
            </a:r>
            <a:endParaRPr lang="en-US" b="0" i="0" u="none" strike="noStrike" noProof="0" dirty="0">
              <a:solidFill>
                <a:schemeClr val="accent2"/>
              </a:solidFill>
              <a:effectLst/>
              <a:latin typeface="+mn-lt"/>
              <a:cs typeface="Calibri" panose="020F0502020204030204" pitchFamily="34" charset="0"/>
            </a:endParaRPr>
          </a:p>
          <a:p>
            <a:pPr marL="616961" lvl="1"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37. External 3</a:t>
            </a:r>
            <a:r>
              <a:rPr lang="en-US" b="1" i="0" u="none" strike="noStrike" baseline="30000" noProof="0" dirty="0">
                <a:solidFill>
                  <a:schemeClr val="accent2"/>
                </a:solidFill>
                <a:effectLst/>
                <a:latin typeface="+mn-lt"/>
                <a:cs typeface="Calibri" panose="020F0502020204030204" pitchFamily="34" charset="0"/>
              </a:rPr>
              <a:t>rd</a:t>
            </a:r>
            <a:r>
              <a:rPr lang="en-US" b="1" i="0" u="none" strike="noStrike" noProof="0" dirty="0">
                <a:solidFill>
                  <a:schemeClr val="accent2"/>
                </a:solidFill>
                <a:effectLst/>
                <a:latin typeface="+mn-lt"/>
                <a:cs typeface="Calibri" panose="020F0502020204030204" pitchFamily="34" charset="0"/>
              </a:rPr>
              <a:t> party validation on sustainability topics</a:t>
            </a:r>
            <a:endParaRPr lang="en-US" b="0" i="0" u="none" strike="noStrike" noProof="0" dirty="0">
              <a:solidFill>
                <a:schemeClr val="accent2"/>
              </a:solidFill>
              <a:effectLst/>
              <a:latin typeface="+mn-lt"/>
              <a:cs typeface="Calibri" panose="020F0502020204030204" pitchFamily="34" charset="0"/>
            </a:endParaRPr>
          </a:p>
          <a:p>
            <a:pPr marL="231366" indent="-231366" fontAlgn="ctr">
              <a:buFont typeface="+mj-lt"/>
              <a:buAutoNum type="arabicPeriod"/>
            </a:pPr>
            <a:r>
              <a:rPr lang="en-US" dirty="0">
                <a:solidFill>
                  <a:srgbClr val="000000"/>
                </a:solidFill>
                <a:latin typeface="Calibri" panose="020F0502020204030204" pitchFamily="34" charset="0"/>
              </a:rPr>
              <a:t>The 2023 Annual Review aligns with European Sustainability Reporting Standards (ESRS), part of the new Corporate Sustainability Reporting Directive (CSRD), which </a:t>
            </a:r>
            <a:r>
              <a:rPr lang="en-US" dirty="0" err="1">
                <a:solidFill>
                  <a:srgbClr val="000000"/>
                </a:solidFill>
                <a:latin typeface="Calibri" panose="020F0502020204030204" pitchFamily="34" charset="0"/>
              </a:rPr>
              <a:t>Metsä</a:t>
            </a:r>
            <a:r>
              <a:rPr lang="en-US" dirty="0">
                <a:solidFill>
                  <a:srgbClr val="000000"/>
                </a:solidFill>
                <a:latin typeface="Calibri" panose="020F0502020204030204" pitchFamily="34" charset="0"/>
              </a:rPr>
              <a:t> Group will follow starting in 2025 for 2024 reporting. </a:t>
            </a:r>
            <a:r>
              <a:rPr lang="en-US" dirty="0" err="1">
                <a:solidFill>
                  <a:srgbClr val="000000"/>
                </a:solidFill>
                <a:latin typeface="Calibri" panose="020F0502020204030204" pitchFamily="34" charset="0"/>
              </a:rPr>
              <a:t>Metsä</a:t>
            </a:r>
            <a:r>
              <a:rPr lang="en-US" dirty="0">
                <a:solidFill>
                  <a:srgbClr val="000000"/>
                </a:solidFill>
                <a:latin typeface="Calibri" panose="020F0502020204030204" pitchFamily="34" charset="0"/>
              </a:rPr>
              <a:t> Tissue is one of the few companies in the industry with CSRD-aligned reporting already in 2024 for the fiscal year 2023.</a:t>
            </a:r>
          </a:p>
          <a:p>
            <a:pPr marL="231366" indent="-231366" fontAlgn="ctr">
              <a:buFont typeface="+mj-lt"/>
              <a:buAutoNum type="arabicPeriod"/>
            </a:pPr>
            <a:endParaRPr lang="en-US" dirty="0">
              <a:solidFill>
                <a:srgbClr val="000000"/>
              </a:solidFill>
              <a:latin typeface="Calibri" panose="020F0502020204030204" pitchFamily="34" charset="0"/>
            </a:endParaRPr>
          </a:p>
          <a:p>
            <a:pPr marL="231366" indent="-231366" fontAlgn="ctr">
              <a:buFont typeface="+mj-lt"/>
              <a:buAutoNum type="arabicPeriod"/>
            </a:pPr>
            <a:r>
              <a:rPr lang="en-US" dirty="0" err="1">
                <a:solidFill>
                  <a:srgbClr val="000000"/>
                </a:solidFill>
                <a:latin typeface="Calibri" panose="020F0502020204030204" pitchFamily="34" charset="0"/>
              </a:rPr>
              <a:t>EcoVadis</a:t>
            </a:r>
            <a:r>
              <a:rPr lang="en-US" dirty="0">
                <a:solidFill>
                  <a:srgbClr val="000000"/>
                </a:solidFill>
                <a:latin typeface="Calibri" panose="020F0502020204030204" pitchFamily="34" charset="0"/>
              </a:rPr>
              <a:t> is a sustainability ratings platform assessing environmental impact, labor practices, ethics, and sustainable procurement through a scorecard. Over 130,000 companies are rated annually, promoting global sustainable business practices. </a:t>
            </a:r>
            <a:r>
              <a:rPr lang="en-US" dirty="0" err="1">
                <a:solidFill>
                  <a:srgbClr val="000000"/>
                </a:solidFill>
                <a:latin typeface="Calibri" panose="020F0502020204030204" pitchFamily="34" charset="0"/>
              </a:rPr>
              <a:t>Metsä</a:t>
            </a:r>
            <a:r>
              <a:rPr lang="en-US" dirty="0">
                <a:solidFill>
                  <a:srgbClr val="000000"/>
                </a:solidFill>
                <a:latin typeface="Calibri" panose="020F0502020204030204" pitchFamily="34" charset="0"/>
              </a:rPr>
              <a:t> Tissue has voluntarily participated in </a:t>
            </a:r>
            <a:r>
              <a:rPr lang="en-US" dirty="0" err="1">
                <a:solidFill>
                  <a:srgbClr val="000000"/>
                </a:solidFill>
                <a:latin typeface="Calibri" panose="020F0502020204030204" pitchFamily="34" charset="0"/>
              </a:rPr>
              <a:t>EcoVadis</a:t>
            </a:r>
            <a:r>
              <a:rPr lang="en-US" dirty="0">
                <a:solidFill>
                  <a:srgbClr val="000000"/>
                </a:solidFill>
                <a:latin typeface="Calibri" panose="020F0502020204030204" pitchFamily="34" charset="0"/>
              </a:rPr>
              <a:t>, earning a platinum rating (top 1% among +100 000 companies) for 5 years with an advanced score of 81, well above our industry average of 45-65.</a:t>
            </a:r>
          </a:p>
          <a:p>
            <a:pPr marL="231366" indent="-231366" fontAlgn="ctr">
              <a:buFont typeface="+mj-lt"/>
              <a:buAutoNum type="arabicPeriod"/>
            </a:pPr>
            <a:endParaRPr lang="en-US" dirty="0">
              <a:solidFill>
                <a:srgbClr val="000000"/>
              </a:solidFill>
              <a:latin typeface="Calibri" panose="020F0502020204030204" pitchFamily="34" charset="0"/>
            </a:endParaRPr>
          </a:p>
          <a:p>
            <a:pPr marL="231366" indent="-231366" fontAlgn="ctr">
              <a:buFont typeface="+mj-lt"/>
              <a:buAutoNum type="arabicPeriod"/>
            </a:pPr>
            <a:r>
              <a:rPr lang="en-US" dirty="0">
                <a:solidFill>
                  <a:srgbClr val="000000"/>
                </a:solidFill>
                <a:latin typeface="Calibri" panose="020F0502020204030204" pitchFamily="34" charset="0"/>
              </a:rPr>
              <a:t>The Carbon Disclosure Project (CDP) is a global environmental reporting system that evaluates companies and cities on climate change, water security, and deforestation. Each year, 23,000 companies participate in CDP's assessments. </a:t>
            </a:r>
            <a:r>
              <a:rPr lang="en-US" dirty="0" err="1">
                <a:solidFill>
                  <a:srgbClr val="000000"/>
                </a:solidFill>
                <a:latin typeface="Calibri" panose="020F0502020204030204" pitchFamily="34" charset="0"/>
              </a:rPr>
              <a:t>Metsä</a:t>
            </a:r>
            <a:r>
              <a:rPr lang="en-US" dirty="0">
                <a:solidFill>
                  <a:srgbClr val="000000"/>
                </a:solidFill>
                <a:latin typeface="Calibri" panose="020F0502020204030204" pitchFamily="34" charset="0"/>
              </a:rPr>
              <a:t> Tissue has voluntarily participated in CDP, receiving an 'A-' score, the second highest, valid until 2025.</a:t>
            </a:r>
          </a:p>
          <a:p>
            <a:pPr marL="616961" lvl="1"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26. Investments in biodiversity initiatives and actions in € </a:t>
            </a:r>
            <a:r>
              <a:rPr lang="en-US" b="0" i="0" u="none" strike="noStrike" noProof="0" dirty="0">
                <a:solidFill>
                  <a:schemeClr val="accent2"/>
                </a:solidFill>
                <a:effectLst/>
                <a:latin typeface="+mn-lt"/>
                <a:cs typeface="Calibri" panose="020F0502020204030204" pitchFamily="34" charset="0"/>
              </a:rPr>
              <a:t>(</a:t>
            </a:r>
            <a:r>
              <a:rPr lang="en-US" b="0" i="0" u="none" strike="noStrike" noProof="0" dirty="0" err="1">
                <a:solidFill>
                  <a:schemeClr val="accent2"/>
                </a:solidFill>
                <a:effectLst/>
                <a:latin typeface="+mn-lt"/>
                <a:cs typeface="Calibri" panose="020F0502020204030204" pitchFamily="34" charset="0"/>
              </a:rPr>
              <a:t>Metsä</a:t>
            </a:r>
            <a:r>
              <a:rPr lang="en-US" b="0" i="0" u="none" strike="noStrike" noProof="0" dirty="0">
                <a:solidFill>
                  <a:schemeClr val="accent2"/>
                </a:solidFill>
                <a:effectLst/>
                <a:latin typeface="+mn-lt"/>
                <a:cs typeface="Calibri" panose="020F0502020204030204" pitchFamily="34" charset="0"/>
              </a:rPr>
              <a:t> Group invests a lot in several biodiversity initiatives through its Nature Management </a:t>
            </a:r>
            <a:r>
              <a:rPr lang="en-US" b="0" i="0" u="none" strike="noStrike" noProof="0" dirty="0" err="1">
                <a:solidFill>
                  <a:schemeClr val="accent2"/>
                </a:solidFill>
                <a:effectLst/>
                <a:latin typeface="+mn-lt"/>
                <a:cs typeface="Calibri" panose="020F0502020204030204" pitchFamily="34" charset="0"/>
              </a:rPr>
              <a:t>Programme</a:t>
            </a:r>
            <a:r>
              <a:rPr lang="en-US" b="0" i="0" u="none" strike="noStrike" noProof="0" dirty="0">
                <a:solidFill>
                  <a:schemeClr val="accent2"/>
                </a:solidFill>
                <a:effectLst/>
                <a:latin typeface="+mn-lt"/>
                <a:cs typeface="Calibri" panose="020F0502020204030204" pitchFamily="34" charset="0"/>
              </a:rPr>
              <a:t>.)</a:t>
            </a:r>
          </a:p>
          <a:p>
            <a:pPr marL="289208" indent="-289208" defTabSz="1233922">
              <a:buFont typeface="Arial" panose="020B0604020202020204" pitchFamily="34" charset="0"/>
              <a:buChar char="•"/>
              <a:defRPr/>
            </a:pPr>
            <a:r>
              <a:rPr lang="en-US" b="0" i="0" u="none" strike="noStrike" noProof="0" dirty="0">
                <a:solidFill>
                  <a:schemeClr val="accent2"/>
                </a:solidFill>
                <a:effectLst/>
                <a:latin typeface="+mn-lt"/>
                <a:cs typeface="Calibri" panose="020F0502020204030204" pitchFamily="34" charset="0"/>
              </a:rPr>
              <a:t>1.8 million euros since 2021</a:t>
            </a:r>
          </a:p>
          <a:p>
            <a:pPr marL="289208" indent="-289208" defTabSz="1233922">
              <a:buFont typeface="Arial" panose="020B0604020202020204" pitchFamily="34" charset="0"/>
              <a:buChar char="•"/>
              <a:defRPr/>
            </a:pPr>
            <a:r>
              <a:rPr lang="en-US" b="0" i="0" u="none" strike="noStrike" noProof="0" dirty="0">
                <a:solidFill>
                  <a:schemeClr val="accent2"/>
                </a:solidFill>
                <a:effectLst/>
                <a:latin typeface="+mn-lt"/>
                <a:cs typeface="Calibri" panose="020F0502020204030204" pitchFamily="34" charset="0"/>
              </a:rPr>
              <a:t>67 different projects under the </a:t>
            </a:r>
            <a:r>
              <a:rPr lang="en-US" b="0" i="0" u="none" strike="noStrike" noProof="0" dirty="0" err="1">
                <a:solidFill>
                  <a:schemeClr val="accent2"/>
                </a:solidFill>
                <a:effectLst/>
                <a:latin typeface="+mn-lt"/>
                <a:cs typeface="Calibri" panose="020F0502020204030204" pitchFamily="34" charset="0"/>
              </a:rPr>
              <a:t>programme</a:t>
            </a:r>
            <a:endParaRPr lang="en-US" b="0" i="0" u="none" strike="noStrike" noProof="0" dirty="0">
              <a:solidFill>
                <a:schemeClr val="accent2"/>
              </a:solidFill>
              <a:effectLst/>
              <a:latin typeface="+mn-lt"/>
              <a:cs typeface="Calibri" panose="020F0502020204030204" pitchFamily="34" charset="0"/>
            </a:endParaRPr>
          </a:p>
          <a:p>
            <a:pPr marL="289208" indent="-289208" defTabSz="1233922">
              <a:buFont typeface="Arial" panose="020B0604020202020204" pitchFamily="34" charset="0"/>
              <a:buChar char="•"/>
              <a:defRPr/>
            </a:pPr>
            <a:r>
              <a:rPr lang="en-US" b="0" i="0" u="none" strike="noStrike" noProof="0" dirty="0">
                <a:solidFill>
                  <a:schemeClr val="accent2"/>
                </a:solidFill>
                <a:effectLst/>
                <a:latin typeface="+mn-lt"/>
                <a:cs typeface="Calibri" panose="020F0502020204030204" pitchFamily="34" charset="0"/>
              </a:rPr>
              <a:t>Variety of projects, such as rehabilitating aquatic bird habitats, restoring watercourses and wetlands, and improving conditions for pollinators</a:t>
            </a:r>
          </a:p>
          <a:p>
            <a:pPr defTabSz="1233922">
              <a:defRPr/>
            </a:pPr>
            <a:endParaRPr lang="en-US" b="0" i="0" u="none" strike="noStrike" noProof="0" dirty="0">
              <a:solidFill>
                <a:schemeClr val="accent2"/>
              </a:solidFill>
              <a:effectLst/>
              <a:latin typeface="+mn-lt"/>
              <a:cs typeface="Calibri" panose="020F0502020204030204" pitchFamily="34" charset="0"/>
            </a:endParaRPr>
          </a:p>
          <a:p>
            <a:pPr marL="616961" lvl="1"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2. Environmental certificates per brand (</a:t>
            </a:r>
            <a:r>
              <a:rPr lang="en-US" b="0" i="0" u="none" strike="noStrike" noProof="0" dirty="0">
                <a:solidFill>
                  <a:schemeClr val="accent2"/>
                </a:solidFill>
                <a:effectLst/>
                <a:latin typeface="+mn-lt"/>
                <a:cs typeface="Calibri" panose="020F0502020204030204" pitchFamily="34" charset="0"/>
              </a:rPr>
              <a:t>listed </a:t>
            </a:r>
            <a:r>
              <a:rPr lang="fi-FI" dirty="0" err="1"/>
              <a:t>product</a:t>
            </a:r>
            <a:r>
              <a:rPr lang="fi-FI" dirty="0"/>
              <a:t> </a:t>
            </a:r>
            <a:r>
              <a:rPr lang="fi-FI" dirty="0" err="1"/>
              <a:t>certificates</a:t>
            </a:r>
            <a:r>
              <a:rPr lang="fi-FI" dirty="0"/>
              <a:t> per </a:t>
            </a:r>
            <a:r>
              <a:rPr lang="fi-FI" dirty="0" err="1"/>
              <a:t>brand</a:t>
            </a:r>
            <a:r>
              <a:rPr lang="fi-FI" dirty="0"/>
              <a:t> and web </a:t>
            </a:r>
            <a:r>
              <a:rPr lang="fi-FI" dirty="0" err="1"/>
              <a:t>page</a:t>
            </a:r>
            <a:r>
              <a:rPr lang="fi-FI" dirty="0"/>
              <a:t> </a:t>
            </a:r>
            <a:r>
              <a:rPr lang="fi-FI" dirty="0" err="1"/>
              <a:t>language</a:t>
            </a:r>
            <a:r>
              <a:rPr lang="fi-FI" dirty="0"/>
              <a:t> </a:t>
            </a:r>
            <a:r>
              <a:rPr lang="fi-FI" dirty="0" err="1"/>
              <a:t>validity</a:t>
            </a:r>
            <a:r>
              <a:rPr lang="fi-FI" dirty="0"/>
              <a:t> from Katrin, Lambi, Serla and </a:t>
            </a:r>
            <a:r>
              <a:rPr lang="fi-FI" dirty="0" err="1"/>
              <a:t>Tento</a:t>
            </a:r>
            <a:r>
              <a:rPr lang="fi-FI" dirty="0"/>
              <a:t> </a:t>
            </a:r>
            <a:r>
              <a:rPr lang="fi-FI" dirty="0" err="1"/>
              <a:t>websites</a:t>
            </a:r>
            <a:r>
              <a:rPr lang="fi-FI" dirty="0"/>
              <a:t>. In SCD: </a:t>
            </a:r>
            <a:r>
              <a:rPr lang="en-US" b="0" i="0" u="none" strike="noStrike" noProof="0" dirty="0">
                <a:solidFill>
                  <a:schemeClr val="accent2"/>
                </a:solidFill>
                <a:effectLst/>
                <a:latin typeface="+mn-lt"/>
                <a:cs typeface="Calibri" panose="020F0502020204030204" pitchFamily="34" charset="0"/>
              </a:rPr>
              <a:t>Nordic Swan, PEFC, </a:t>
            </a:r>
            <a:r>
              <a:rPr lang="en-US" b="0" i="0" u="none" strike="noStrike" noProof="0" dirty="0" err="1">
                <a:solidFill>
                  <a:schemeClr val="accent2"/>
                </a:solidFill>
                <a:effectLst/>
                <a:latin typeface="+mn-lt"/>
                <a:cs typeface="Calibri" panose="020F0502020204030204" pitchFamily="34" charset="0"/>
              </a:rPr>
              <a:t>Greenpack</a:t>
            </a:r>
            <a:r>
              <a:rPr lang="en-US" b="0" i="0" u="none" strike="noStrike" noProof="0" dirty="0">
                <a:solidFill>
                  <a:schemeClr val="accent2"/>
                </a:solidFill>
                <a:effectLst/>
                <a:latin typeface="+mn-lt"/>
                <a:cs typeface="Calibri" panose="020F0502020204030204" pitchFamily="34" charset="0"/>
              </a:rPr>
              <a:t>, Asthma Allergy Nordic, Glass and fork for wiping)</a:t>
            </a:r>
          </a:p>
          <a:p>
            <a:pPr defTabSz="1233922">
              <a:defRPr/>
            </a:pPr>
            <a:endParaRPr lang="en-US" b="0" i="0" u="none" strike="noStrike" noProof="0" dirty="0">
              <a:solidFill>
                <a:schemeClr val="accent2"/>
              </a:solidFill>
              <a:effectLst/>
              <a:latin typeface="+mn-lt"/>
              <a:cs typeface="Calibri" panose="020F0502020204030204" pitchFamily="34" charset="0"/>
            </a:endParaRPr>
          </a:p>
          <a:p>
            <a:pPr marL="289208" indent="-289208" defTabSz="1233922">
              <a:buFont typeface="Arial" panose="020B0604020202020204" pitchFamily="34" charset="0"/>
              <a:buChar char="•"/>
              <a:defRPr/>
            </a:pPr>
            <a:endParaRPr lang="en-US" b="0" i="0" u="none" strike="noStrike" noProof="0" dirty="0">
              <a:solidFill>
                <a:schemeClr val="accent2"/>
              </a:solidFill>
              <a:effectLst/>
              <a:latin typeface="+mn-lt"/>
              <a:cs typeface="Calibri" panose="020F0502020204030204" pitchFamily="34" charset="0"/>
            </a:endParaRPr>
          </a:p>
          <a:p>
            <a:pPr marL="289208" indent="-289208" defTabSz="1233922">
              <a:buFont typeface="Arial" panose="020B0604020202020204" pitchFamily="34" charset="0"/>
              <a:buChar char="•"/>
              <a:defRPr/>
            </a:pPr>
            <a:endParaRPr lang="en-US" b="0" i="0" u="none" strike="noStrike" noProof="0" dirty="0">
              <a:solidFill>
                <a:schemeClr val="accent2"/>
              </a:solidFill>
              <a:effectLst/>
              <a:latin typeface="+mn-lt"/>
              <a:cs typeface="Calibri" panose="020F0502020204030204" pitchFamily="34" charset="0"/>
            </a:endParaRP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endParaRPr lang="en-US" b="1" i="0" u="none" strike="noStrike" noProof="0" dirty="0">
              <a:solidFill>
                <a:schemeClr val="accent2"/>
              </a:solidFill>
              <a:effectLst/>
              <a:latin typeface="+mn-lt"/>
              <a:cs typeface="Calibri" panose="020F0502020204030204" pitchFamily="34" charset="0"/>
            </a:endParaRPr>
          </a:p>
        </p:txBody>
      </p:sp>
      <p:sp>
        <p:nvSpPr>
          <p:cNvPr id="4" name="Dian numeron paikkamerkki 3"/>
          <p:cNvSpPr>
            <a:spLocks noGrp="1"/>
          </p:cNvSpPr>
          <p:nvPr>
            <p:ph type="sldNum" sz="quarter" idx="5"/>
          </p:nvPr>
        </p:nvSpPr>
        <p:spPr/>
        <p:txBody>
          <a:bodyPr/>
          <a:lstStyle/>
          <a:p>
            <a:pPr defTabSz="1233922">
              <a:defRPr/>
            </a:pPr>
            <a:fld id="{B51C5E70-80AB-4028-A93D-304A2A8A192C}" type="slidenum">
              <a:rPr lang="en-US">
                <a:solidFill>
                  <a:srgbClr val="363534"/>
                </a:solidFill>
                <a:latin typeface="Arial"/>
              </a:rPr>
              <a:pPr defTabSz="1233922">
                <a:defRPr/>
              </a:pPr>
              <a:t>6</a:t>
            </a:fld>
            <a:endParaRPr lang="en-US">
              <a:solidFill>
                <a:srgbClr val="363534"/>
              </a:solidFill>
              <a:latin typeface="Arial"/>
            </a:endParaRPr>
          </a:p>
        </p:txBody>
      </p:sp>
    </p:spTree>
    <p:extLst>
      <p:ext uri="{BB962C8B-B14F-4D97-AF65-F5344CB8AC3E}">
        <p14:creationId xmlns:p14="http://schemas.microsoft.com/office/powerpoint/2010/main" val="2406247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22F7C-C50C-83C0-1F38-759D9F4BCD82}"/>
            </a:ext>
          </a:extLst>
        </p:cNvPr>
        <p:cNvGrpSpPr/>
        <p:nvPr/>
      </p:nvGrpSpPr>
      <p:grpSpPr>
        <a:xfrm>
          <a:off x="0" y="0"/>
          <a:ext cx="0" cy="0"/>
          <a:chOff x="0" y="0"/>
          <a:chExt cx="0" cy="0"/>
        </a:xfrm>
      </p:grpSpPr>
      <p:sp>
        <p:nvSpPr>
          <p:cNvPr id="2" name="Dian kuvan paikkamerkki 1">
            <a:extLst>
              <a:ext uri="{FF2B5EF4-FFF2-40B4-BE49-F238E27FC236}">
                <a16:creationId xmlns:a16="http://schemas.microsoft.com/office/drawing/2014/main" id="{0EBD864F-5E3F-CDEF-B665-88874E839272}"/>
              </a:ext>
            </a:extLst>
          </p:cNvPr>
          <p:cNvSpPr>
            <a:spLocks noGrp="1" noRot="1" noChangeAspect="1"/>
          </p:cNvSpPr>
          <p:nvPr>
            <p:ph type="sldImg"/>
          </p:nvPr>
        </p:nvSpPr>
        <p:spPr/>
      </p:sp>
      <p:sp>
        <p:nvSpPr>
          <p:cNvPr id="3" name="Huomautusten paikkamerkki 2">
            <a:extLst>
              <a:ext uri="{FF2B5EF4-FFF2-40B4-BE49-F238E27FC236}">
                <a16:creationId xmlns:a16="http://schemas.microsoft.com/office/drawing/2014/main" id="{55D3F4D0-FE73-519E-7715-6915133A117C}"/>
              </a:ext>
            </a:extLst>
          </p:cNvPr>
          <p:cNvSpPr>
            <a:spLocks noGrp="1"/>
          </p:cNvSpPr>
          <p:nvPr>
            <p:ph type="body" idx="1"/>
          </p:nvPr>
        </p:nvSpPr>
        <p:spPr/>
        <p:txBody>
          <a:bodyPr/>
          <a:lstStyle/>
          <a:p>
            <a:r>
              <a:rPr lang="fi-FI" dirty="0" err="1"/>
              <a:t>Below</a:t>
            </a:r>
            <a:r>
              <a:rPr lang="fi-FI" dirty="0"/>
              <a:t> </a:t>
            </a:r>
            <a:r>
              <a:rPr lang="fi-FI" dirty="0" err="1"/>
              <a:t>the</a:t>
            </a:r>
            <a:r>
              <a:rPr lang="fi-FI" dirty="0"/>
              <a:t> </a:t>
            </a:r>
            <a:r>
              <a:rPr lang="fi-FI" dirty="0" err="1"/>
              <a:t>used</a:t>
            </a:r>
            <a:r>
              <a:rPr lang="fi-FI" dirty="0"/>
              <a:t> </a:t>
            </a:r>
            <a:r>
              <a:rPr lang="fi-FI" dirty="0" err="1"/>
              <a:t>proofs</a:t>
            </a:r>
            <a:r>
              <a:rPr lang="fi-FI" dirty="0"/>
              <a:t>, </a:t>
            </a:r>
            <a:r>
              <a:rPr lang="fi-FI" dirty="0" err="1"/>
              <a:t>back</a:t>
            </a:r>
            <a:r>
              <a:rPr lang="fi-FI" dirty="0"/>
              <a:t> </a:t>
            </a:r>
            <a:r>
              <a:rPr lang="fi-FI" dirty="0" err="1"/>
              <a:t>up</a:t>
            </a:r>
            <a:r>
              <a:rPr lang="fi-FI" dirty="0"/>
              <a:t> </a:t>
            </a:r>
            <a:r>
              <a:rPr lang="fi-FI" dirty="0" err="1"/>
              <a:t>information</a:t>
            </a:r>
            <a:r>
              <a:rPr lang="fi-FI" dirty="0"/>
              <a:t> in </a:t>
            </a:r>
            <a:r>
              <a:rPr lang="fi-FI" dirty="0" err="1"/>
              <a:t>the</a:t>
            </a:r>
            <a:r>
              <a:rPr lang="fi-FI" dirty="0"/>
              <a:t> </a:t>
            </a:r>
            <a:r>
              <a:rPr lang="fi-FI" dirty="0" err="1"/>
              <a:t>proof</a:t>
            </a:r>
            <a:r>
              <a:rPr lang="fi-FI" dirty="0"/>
              <a:t> </a:t>
            </a:r>
            <a:r>
              <a:rPr lang="fi-FI" dirty="0" err="1"/>
              <a:t>instruction</a:t>
            </a:r>
            <a:r>
              <a:rPr lang="fi-FI" dirty="0"/>
              <a:t> ppt </a:t>
            </a:r>
            <a:r>
              <a:rPr lang="fi-FI" dirty="0" err="1"/>
              <a:t>package</a:t>
            </a:r>
            <a:r>
              <a:rPr lang="fi-FI" dirty="0"/>
              <a:t>, </a:t>
            </a:r>
            <a:r>
              <a:rPr lang="fi-FI" dirty="0" err="1"/>
              <a:t>stored</a:t>
            </a:r>
            <a:r>
              <a:rPr lang="fi-FI" dirty="0"/>
              <a:t> in </a:t>
            </a:r>
            <a:r>
              <a:rPr lang="fi-FI" dirty="0" err="1"/>
              <a:t>value</a:t>
            </a:r>
            <a:r>
              <a:rPr lang="fi-FI" dirty="0"/>
              <a:t> proposition </a:t>
            </a:r>
            <a:r>
              <a:rPr lang="fi-FI" dirty="0" err="1"/>
              <a:t>teams</a:t>
            </a:r>
            <a:r>
              <a:rPr lang="fi-FI" dirty="0"/>
              <a:t> </a:t>
            </a:r>
            <a:r>
              <a:rPr lang="fi-FI" dirty="0" err="1"/>
              <a:t>channel</a:t>
            </a:r>
            <a:r>
              <a:rPr lang="fi-FI" dirty="0"/>
              <a:t>, </a:t>
            </a:r>
            <a:r>
              <a:rPr lang="fi-FI" dirty="0" err="1"/>
              <a:t>link</a:t>
            </a:r>
            <a:r>
              <a:rPr lang="fi-FI" dirty="0"/>
              <a:t>: </a:t>
            </a:r>
          </a:p>
          <a:p>
            <a:endParaRPr lang="fi-FI" dirty="0"/>
          </a:p>
          <a:p>
            <a:r>
              <a:rPr lang="en-US" dirty="0"/>
              <a:t>https://mgubc.sharepoint.com/:p:/r/sites/mtvaluepropositionproject/_layouts/15/Doc.aspx?sourcedoc=%7B4A08B29D-5E7F-4ED4-84A3-7E9AB9015E89%7D&amp;file=Value%20Proposition%20proof%20points%20final%2008.2024.pptx&amp;action=edit&amp;mobileredirect=true </a:t>
            </a: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36. 24 sustainability targets under the ESG framework </a:t>
            </a:r>
            <a:r>
              <a:rPr lang="en-US" b="0" i="0" u="none" strike="noStrike" noProof="0" dirty="0">
                <a:solidFill>
                  <a:schemeClr val="accent2"/>
                </a:solidFill>
                <a:effectLst/>
                <a:latin typeface="+mn-lt"/>
                <a:cs typeface="Calibri" panose="020F0502020204030204" pitchFamily="34" charset="0"/>
              </a:rPr>
              <a:t>(2023 development to match the evolving needs of ESG reporting resulted in all 24 sustainability targets aligned with the framework</a:t>
            </a:r>
          </a:p>
          <a:p>
            <a:pPr defTabSz="1233922">
              <a:defRPr/>
            </a:pPr>
            <a:r>
              <a:rPr lang="en-US" b="0" i="0" u="none" strike="noStrike" noProof="0" dirty="0">
                <a:solidFill>
                  <a:schemeClr val="accent2"/>
                </a:solidFill>
                <a:effectLst/>
                <a:latin typeface="+mn-lt"/>
                <a:cs typeface="Calibri" panose="020F0502020204030204" pitchFamily="34" charset="0"/>
              </a:rPr>
              <a:t>Framework includes detailed sustainability initiatives and performance metrics in all Environmental, Social, Governance areas. The ESG data and report has a 3rd party verification for credibility and transparency. We use advanced tools and methodologies for data collection and reporting, reflecting a commitment to modern ESG practices)</a:t>
            </a: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38. </a:t>
            </a:r>
            <a:r>
              <a:rPr lang="en-US" b="1" dirty="0">
                <a:solidFill>
                  <a:schemeClr val="accent2"/>
                </a:solidFill>
                <a:cs typeface="Calibri" panose="020F0502020204030204" pitchFamily="34" charset="0"/>
              </a:rPr>
              <a:t>S</a:t>
            </a:r>
            <a:r>
              <a:rPr lang="en-US" b="1" i="0" u="none" strike="noStrike" noProof="0" dirty="0" err="1">
                <a:solidFill>
                  <a:schemeClr val="accent2"/>
                </a:solidFill>
                <a:effectLst/>
                <a:latin typeface="+mn-lt"/>
                <a:cs typeface="Calibri" panose="020F0502020204030204" pitchFamily="34" charset="0"/>
              </a:rPr>
              <a:t>aved</a:t>
            </a:r>
            <a:r>
              <a:rPr lang="en-US" b="1" i="0" u="none" strike="noStrike" noProof="0" dirty="0">
                <a:solidFill>
                  <a:schemeClr val="accent2"/>
                </a:solidFill>
                <a:effectLst/>
                <a:latin typeface="+mn-lt"/>
                <a:cs typeface="Calibri" panose="020F0502020204030204" pitchFamily="34" charset="0"/>
              </a:rPr>
              <a:t> emissions in new production lines or mills through fossil free 2030 investments (</a:t>
            </a:r>
            <a:r>
              <a:rPr lang="en-US" b="0" i="0" u="none" strike="noStrike" noProof="0" dirty="0">
                <a:solidFill>
                  <a:schemeClr val="accent2"/>
                </a:solidFill>
                <a:effectLst/>
                <a:latin typeface="+mn-lt"/>
                <a:cs typeface="Calibri" panose="020F0502020204030204" pitchFamily="34" charset="0"/>
              </a:rPr>
              <a:t>As part of the future mill program, we do a lot of investments resulting in more environmental production. )</a:t>
            </a: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40. </a:t>
            </a:r>
            <a:r>
              <a:rPr lang="en-US" b="1" dirty="0">
                <a:solidFill>
                  <a:schemeClr val="accent2"/>
                </a:solidFill>
                <a:cs typeface="Calibri" panose="020F0502020204030204" pitchFamily="34" charset="0"/>
              </a:rPr>
              <a:t>Pulp from </a:t>
            </a:r>
            <a:r>
              <a:rPr lang="en-US" b="1" dirty="0" err="1">
                <a:solidFill>
                  <a:schemeClr val="accent2"/>
                </a:solidFill>
                <a:cs typeface="Calibri" panose="020F0502020204030204" pitchFamily="34" charset="0"/>
              </a:rPr>
              <a:t>Äänekoski</a:t>
            </a:r>
            <a:r>
              <a:rPr lang="en-US" b="1" dirty="0">
                <a:solidFill>
                  <a:schemeClr val="accent2"/>
                </a:solidFill>
                <a:cs typeface="Calibri" panose="020F0502020204030204" pitchFamily="34" charset="0"/>
              </a:rPr>
              <a:t> </a:t>
            </a:r>
            <a:r>
              <a:rPr lang="en-US" b="1" i="0" u="none" strike="noStrike" noProof="0" dirty="0">
                <a:solidFill>
                  <a:schemeClr val="accent2"/>
                </a:solidFill>
                <a:effectLst/>
                <a:latin typeface="+mn-lt"/>
                <a:cs typeface="Calibri" panose="020F0502020204030204" pitchFamily="34" charset="0"/>
              </a:rPr>
              <a:t>has lower emissions than average European site (</a:t>
            </a:r>
            <a:r>
              <a:rPr lang="en-US" dirty="0">
                <a:cs typeface="Calibri" panose="020F0502020204030204" pitchFamily="34" charset="0"/>
              </a:rPr>
              <a:t>results from a study conducted by the Fraunhofer Institute for Microstructure of Materials and Systems (IMWS). The study comprehensively examined the environmental footprint of </a:t>
            </a:r>
            <a:r>
              <a:rPr lang="en-US" dirty="0" err="1">
                <a:cs typeface="Calibri" panose="020F0502020204030204" pitchFamily="34" charset="0"/>
              </a:rPr>
              <a:t>Äänekoski</a:t>
            </a:r>
            <a:r>
              <a:rPr lang="en-US" dirty="0">
                <a:cs typeface="Calibri" panose="020F0502020204030204" pitchFamily="34" charset="0"/>
              </a:rPr>
              <a:t> bioproduct mill pulp production. The </a:t>
            </a:r>
            <a:r>
              <a:rPr lang="en-US" dirty="0" err="1">
                <a:cs typeface="Calibri" panose="020F0502020204030204" pitchFamily="34" charset="0"/>
              </a:rPr>
              <a:t>Äänekoski</a:t>
            </a:r>
            <a:r>
              <a:rPr lang="en-US" dirty="0">
                <a:cs typeface="Calibri" panose="020F0502020204030204" pitchFamily="34" charset="0"/>
              </a:rPr>
              <a:t> bioproduct mill was compared with average values of pulp mills in Europe and Latin America. ) Another bioproduct mill in Kemi. </a:t>
            </a:r>
            <a:endParaRPr lang="en-US" b="0" i="0" u="none" strike="noStrike" noProof="0" dirty="0">
              <a:solidFill>
                <a:schemeClr val="accent2"/>
              </a:solidFill>
              <a:effectLst/>
              <a:latin typeface="+mn-lt"/>
              <a:cs typeface="Calibri" panose="020F0502020204030204" pitchFamily="34" charset="0"/>
            </a:endParaRPr>
          </a:p>
          <a:p>
            <a:pPr marL="616961" lvl="1"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37. External 3</a:t>
            </a:r>
            <a:r>
              <a:rPr lang="en-US" b="1" i="0" u="none" strike="noStrike" baseline="30000" noProof="0" dirty="0">
                <a:solidFill>
                  <a:schemeClr val="accent2"/>
                </a:solidFill>
                <a:effectLst/>
                <a:latin typeface="+mn-lt"/>
                <a:cs typeface="Calibri" panose="020F0502020204030204" pitchFamily="34" charset="0"/>
              </a:rPr>
              <a:t>rd</a:t>
            </a:r>
            <a:r>
              <a:rPr lang="en-US" b="1" i="0" u="none" strike="noStrike" noProof="0" dirty="0">
                <a:solidFill>
                  <a:schemeClr val="accent2"/>
                </a:solidFill>
                <a:effectLst/>
                <a:latin typeface="+mn-lt"/>
                <a:cs typeface="Calibri" panose="020F0502020204030204" pitchFamily="34" charset="0"/>
              </a:rPr>
              <a:t> party validation on sustainability topics</a:t>
            </a:r>
            <a:endParaRPr lang="en-US" b="0" i="0" u="none" strike="noStrike" noProof="0" dirty="0">
              <a:solidFill>
                <a:schemeClr val="accent2"/>
              </a:solidFill>
              <a:effectLst/>
              <a:latin typeface="+mn-lt"/>
              <a:cs typeface="Calibri" panose="020F0502020204030204" pitchFamily="34" charset="0"/>
            </a:endParaRPr>
          </a:p>
          <a:p>
            <a:pPr marL="231366" indent="-231366" fontAlgn="ctr">
              <a:buFont typeface="+mj-lt"/>
              <a:buAutoNum type="arabicPeriod"/>
            </a:pPr>
            <a:r>
              <a:rPr lang="en-US" dirty="0">
                <a:solidFill>
                  <a:srgbClr val="000000"/>
                </a:solidFill>
                <a:latin typeface="Calibri" panose="020F0502020204030204" pitchFamily="34" charset="0"/>
              </a:rPr>
              <a:t>The 2023 Annual Review aligns with European Sustainability Reporting Standards (ESRS), part of the new Corporate Sustainability Reporting Directive (CSRD), which Metsä Group will follow starting in 2025 for 2024 reporting. Metsä Tissue is one of the few companies in the industry with CSRD-aligned reporting already in 2024 for the fiscal year 2023.</a:t>
            </a:r>
          </a:p>
          <a:p>
            <a:pPr marL="231366" indent="-231366" fontAlgn="ctr">
              <a:buFont typeface="+mj-lt"/>
              <a:buAutoNum type="arabicPeriod"/>
            </a:pPr>
            <a:endParaRPr lang="en-US" dirty="0">
              <a:solidFill>
                <a:srgbClr val="000000"/>
              </a:solidFill>
              <a:latin typeface="Calibri" panose="020F0502020204030204" pitchFamily="34" charset="0"/>
            </a:endParaRPr>
          </a:p>
          <a:p>
            <a:pPr marL="231366" indent="-231366" fontAlgn="ctr">
              <a:buFont typeface="+mj-lt"/>
              <a:buAutoNum type="arabicPeriod"/>
            </a:pPr>
            <a:r>
              <a:rPr lang="en-US" dirty="0" err="1">
                <a:solidFill>
                  <a:srgbClr val="000000"/>
                </a:solidFill>
                <a:latin typeface="Calibri" panose="020F0502020204030204" pitchFamily="34" charset="0"/>
              </a:rPr>
              <a:t>EcoVadis</a:t>
            </a:r>
            <a:r>
              <a:rPr lang="en-US" dirty="0">
                <a:solidFill>
                  <a:srgbClr val="000000"/>
                </a:solidFill>
                <a:latin typeface="Calibri" panose="020F0502020204030204" pitchFamily="34" charset="0"/>
              </a:rPr>
              <a:t> is a sustainability ratings platform assessing environmental impact, labor practices, ethics, and sustainable procurement through a scorecard. Over 130,000 companies are rated annually, promoting global sustainable business practices. Metsä Tissue has voluntarily participated in </a:t>
            </a:r>
            <a:r>
              <a:rPr lang="en-US" dirty="0" err="1">
                <a:solidFill>
                  <a:srgbClr val="000000"/>
                </a:solidFill>
                <a:latin typeface="Calibri" panose="020F0502020204030204" pitchFamily="34" charset="0"/>
              </a:rPr>
              <a:t>EcoVadis</a:t>
            </a:r>
            <a:r>
              <a:rPr lang="en-US" dirty="0">
                <a:solidFill>
                  <a:srgbClr val="000000"/>
                </a:solidFill>
                <a:latin typeface="Calibri" panose="020F0502020204030204" pitchFamily="34" charset="0"/>
              </a:rPr>
              <a:t>, earning a platinum rating (top 1% among +100 000 companies) for 5 years with an advanced score of 81, well above our industry average of 45-65.</a:t>
            </a:r>
          </a:p>
          <a:p>
            <a:pPr marL="231366" indent="-231366" fontAlgn="ctr">
              <a:buFont typeface="+mj-lt"/>
              <a:buAutoNum type="arabicPeriod"/>
            </a:pPr>
            <a:endParaRPr lang="en-US" dirty="0">
              <a:solidFill>
                <a:srgbClr val="000000"/>
              </a:solidFill>
              <a:latin typeface="Calibri" panose="020F0502020204030204" pitchFamily="34" charset="0"/>
            </a:endParaRPr>
          </a:p>
          <a:p>
            <a:pPr marL="231366" indent="-231366" fontAlgn="ctr">
              <a:buFont typeface="+mj-lt"/>
              <a:buAutoNum type="arabicPeriod"/>
            </a:pPr>
            <a:r>
              <a:rPr lang="en-US" dirty="0">
                <a:solidFill>
                  <a:srgbClr val="000000"/>
                </a:solidFill>
                <a:latin typeface="Calibri" panose="020F0502020204030204" pitchFamily="34" charset="0"/>
              </a:rPr>
              <a:t>The Carbon Disclosure Project (CDP) is a global environmental reporting system that evaluates companies and cities on climate change, water security, and deforestation. Each year, 23,000 companies participate in CDP's assessments. Metsä Tissue has voluntarily participated in CDP, receiving an 'A-' score, the second highest, valid until 2025.</a:t>
            </a:r>
          </a:p>
          <a:p>
            <a:pPr marL="616961" lvl="1"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26. Investments in biodiversity initiatives and actions in € </a:t>
            </a:r>
            <a:r>
              <a:rPr lang="en-US" b="0" i="0" u="none" strike="noStrike" noProof="0" dirty="0">
                <a:solidFill>
                  <a:schemeClr val="accent2"/>
                </a:solidFill>
                <a:effectLst/>
                <a:latin typeface="+mn-lt"/>
                <a:cs typeface="Calibri" panose="020F0502020204030204" pitchFamily="34" charset="0"/>
              </a:rPr>
              <a:t>(Metsä Group invests a lot in several biodiversity initiatives through its Nature Management </a:t>
            </a:r>
            <a:r>
              <a:rPr lang="en-US" b="0" i="0" u="none" strike="noStrike" noProof="0" dirty="0" err="1">
                <a:solidFill>
                  <a:schemeClr val="accent2"/>
                </a:solidFill>
                <a:effectLst/>
                <a:latin typeface="+mn-lt"/>
                <a:cs typeface="Calibri" panose="020F0502020204030204" pitchFamily="34" charset="0"/>
              </a:rPr>
              <a:t>Programme</a:t>
            </a:r>
            <a:r>
              <a:rPr lang="en-US" b="0" i="0" u="none" strike="noStrike" noProof="0" dirty="0">
                <a:solidFill>
                  <a:schemeClr val="accent2"/>
                </a:solidFill>
                <a:effectLst/>
                <a:latin typeface="+mn-lt"/>
                <a:cs typeface="Calibri" panose="020F0502020204030204" pitchFamily="34" charset="0"/>
              </a:rPr>
              <a:t>.)</a:t>
            </a:r>
          </a:p>
          <a:p>
            <a:pPr marL="289208" indent="-289208" defTabSz="1233922">
              <a:buFont typeface="Arial" panose="020B0604020202020204" pitchFamily="34" charset="0"/>
              <a:buChar char="•"/>
              <a:defRPr/>
            </a:pPr>
            <a:r>
              <a:rPr lang="en-US" b="0" i="0" u="none" strike="noStrike" noProof="0" dirty="0">
                <a:solidFill>
                  <a:schemeClr val="accent2"/>
                </a:solidFill>
                <a:effectLst/>
                <a:latin typeface="+mn-lt"/>
                <a:cs typeface="Calibri" panose="020F0502020204030204" pitchFamily="34" charset="0"/>
              </a:rPr>
              <a:t>1.8 million euros since 2021</a:t>
            </a:r>
          </a:p>
          <a:p>
            <a:pPr marL="289208" indent="-289208" defTabSz="1233922">
              <a:buFont typeface="Arial" panose="020B0604020202020204" pitchFamily="34" charset="0"/>
              <a:buChar char="•"/>
              <a:defRPr/>
            </a:pPr>
            <a:r>
              <a:rPr lang="en-US" b="0" i="0" u="none" strike="noStrike" noProof="0" dirty="0">
                <a:solidFill>
                  <a:schemeClr val="accent2"/>
                </a:solidFill>
                <a:effectLst/>
                <a:latin typeface="+mn-lt"/>
                <a:cs typeface="Calibri" panose="020F0502020204030204" pitchFamily="34" charset="0"/>
              </a:rPr>
              <a:t>67 different projects under the </a:t>
            </a:r>
            <a:r>
              <a:rPr lang="en-US" b="0" i="0" u="none" strike="noStrike" noProof="0" dirty="0" err="1">
                <a:solidFill>
                  <a:schemeClr val="accent2"/>
                </a:solidFill>
                <a:effectLst/>
                <a:latin typeface="+mn-lt"/>
                <a:cs typeface="Calibri" panose="020F0502020204030204" pitchFamily="34" charset="0"/>
              </a:rPr>
              <a:t>programme</a:t>
            </a:r>
            <a:endParaRPr lang="en-US" b="0" i="0" u="none" strike="noStrike" noProof="0" dirty="0">
              <a:solidFill>
                <a:schemeClr val="accent2"/>
              </a:solidFill>
              <a:effectLst/>
              <a:latin typeface="+mn-lt"/>
              <a:cs typeface="Calibri" panose="020F0502020204030204" pitchFamily="34" charset="0"/>
            </a:endParaRPr>
          </a:p>
          <a:p>
            <a:pPr marL="289208" indent="-289208" defTabSz="1233922">
              <a:buFont typeface="Arial" panose="020B0604020202020204" pitchFamily="34" charset="0"/>
              <a:buChar char="•"/>
              <a:defRPr/>
            </a:pPr>
            <a:r>
              <a:rPr lang="en-US" b="0" i="0" u="none" strike="noStrike" noProof="0" dirty="0">
                <a:solidFill>
                  <a:schemeClr val="accent2"/>
                </a:solidFill>
                <a:effectLst/>
                <a:latin typeface="+mn-lt"/>
                <a:cs typeface="Calibri" panose="020F0502020204030204" pitchFamily="34" charset="0"/>
              </a:rPr>
              <a:t>Variety of projects, such as rehabilitating aquatic bird habitats, restoring watercourses and wetlands, and improving conditions for pollinators</a:t>
            </a:r>
          </a:p>
          <a:p>
            <a:pPr defTabSz="1233922">
              <a:defRPr/>
            </a:pPr>
            <a:endParaRPr lang="en-US" b="0" i="0" u="none" strike="noStrike" noProof="0" dirty="0">
              <a:solidFill>
                <a:schemeClr val="accent2"/>
              </a:solidFill>
              <a:effectLst/>
              <a:latin typeface="+mn-lt"/>
              <a:cs typeface="Calibri" panose="020F0502020204030204" pitchFamily="34" charset="0"/>
            </a:endParaRPr>
          </a:p>
          <a:p>
            <a:pPr marL="616961" lvl="1"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r>
              <a:rPr lang="en-US" b="1" i="0" u="none" strike="noStrike" noProof="0" dirty="0">
                <a:solidFill>
                  <a:schemeClr val="accent2"/>
                </a:solidFill>
                <a:effectLst/>
                <a:latin typeface="+mn-lt"/>
                <a:cs typeface="Calibri" panose="020F0502020204030204" pitchFamily="34" charset="0"/>
              </a:rPr>
              <a:t>Proof: 2. Environmental certificates per brand (</a:t>
            </a:r>
            <a:r>
              <a:rPr lang="en-US" b="0" i="0" u="none" strike="noStrike" noProof="0" dirty="0">
                <a:solidFill>
                  <a:schemeClr val="accent2"/>
                </a:solidFill>
                <a:effectLst/>
                <a:latin typeface="+mn-lt"/>
                <a:cs typeface="Calibri" panose="020F0502020204030204" pitchFamily="34" charset="0"/>
              </a:rPr>
              <a:t>listed </a:t>
            </a:r>
            <a:r>
              <a:rPr lang="fi-FI" dirty="0" err="1"/>
              <a:t>product</a:t>
            </a:r>
            <a:r>
              <a:rPr lang="fi-FI" dirty="0"/>
              <a:t> </a:t>
            </a:r>
            <a:r>
              <a:rPr lang="fi-FI" dirty="0" err="1"/>
              <a:t>certificates</a:t>
            </a:r>
            <a:r>
              <a:rPr lang="fi-FI" dirty="0"/>
              <a:t> per </a:t>
            </a:r>
            <a:r>
              <a:rPr lang="fi-FI" dirty="0" err="1"/>
              <a:t>brand</a:t>
            </a:r>
            <a:r>
              <a:rPr lang="fi-FI" dirty="0"/>
              <a:t> and web </a:t>
            </a:r>
            <a:r>
              <a:rPr lang="fi-FI" dirty="0" err="1"/>
              <a:t>page</a:t>
            </a:r>
            <a:r>
              <a:rPr lang="fi-FI" dirty="0"/>
              <a:t> </a:t>
            </a:r>
            <a:r>
              <a:rPr lang="fi-FI" dirty="0" err="1"/>
              <a:t>language</a:t>
            </a:r>
            <a:r>
              <a:rPr lang="fi-FI" dirty="0"/>
              <a:t> </a:t>
            </a:r>
            <a:r>
              <a:rPr lang="fi-FI" dirty="0" err="1"/>
              <a:t>validity</a:t>
            </a:r>
            <a:r>
              <a:rPr lang="fi-FI" dirty="0"/>
              <a:t> </a:t>
            </a:r>
            <a:r>
              <a:rPr lang="fi-FI" dirty="0" err="1"/>
              <a:t>from</a:t>
            </a:r>
            <a:r>
              <a:rPr lang="fi-FI" dirty="0"/>
              <a:t> Katrin, </a:t>
            </a:r>
            <a:r>
              <a:rPr lang="fi-FI" dirty="0" err="1"/>
              <a:t>Lambi</a:t>
            </a:r>
            <a:r>
              <a:rPr lang="fi-FI" dirty="0"/>
              <a:t>, Serla and </a:t>
            </a:r>
            <a:r>
              <a:rPr lang="fi-FI" dirty="0" err="1"/>
              <a:t>Tento</a:t>
            </a:r>
            <a:r>
              <a:rPr lang="fi-FI" dirty="0"/>
              <a:t> </a:t>
            </a:r>
            <a:r>
              <a:rPr lang="fi-FI" dirty="0" err="1"/>
              <a:t>websites</a:t>
            </a:r>
            <a:r>
              <a:rPr lang="fi-FI" dirty="0"/>
              <a:t>. In SCD: </a:t>
            </a:r>
            <a:r>
              <a:rPr lang="en-US" b="0" i="0" u="none" strike="noStrike" noProof="0" dirty="0">
                <a:solidFill>
                  <a:schemeClr val="accent2"/>
                </a:solidFill>
                <a:effectLst/>
                <a:latin typeface="+mn-lt"/>
                <a:cs typeface="Calibri" panose="020F0502020204030204" pitchFamily="34" charset="0"/>
              </a:rPr>
              <a:t>Nordic Swan, PEFC, </a:t>
            </a:r>
            <a:r>
              <a:rPr lang="en-US" b="0" i="0" u="none" strike="noStrike" noProof="0" dirty="0" err="1">
                <a:solidFill>
                  <a:schemeClr val="accent2"/>
                </a:solidFill>
                <a:effectLst/>
                <a:latin typeface="+mn-lt"/>
                <a:cs typeface="Calibri" panose="020F0502020204030204" pitchFamily="34" charset="0"/>
              </a:rPr>
              <a:t>Greenpack</a:t>
            </a:r>
            <a:r>
              <a:rPr lang="en-US" b="0" i="0" u="none" strike="noStrike" noProof="0" dirty="0">
                <a:solidFill>
                  <a:schemeClr val="accent2"/>
                </a:solidFill>
                <a:effectLst/>
                <a:latin typeface="+mn-lt"/>
                <a:cs typeface="Calibri" panose="020F0502020204030204" pitchFamily="34" charset="0"/>
              </a:rPr>
              <a:t>, Asthma Allergy Nordic, Glass and fork for wiping)</a:t>
            </a:r>
          </a:p>
          <a:p>
            <a:pPr defTabSz="1233922">
              <a:defRPr/>
            </a:pPr>
            <a:endParaRPr lang="en-US" b="0" i="0" u="none" strike="noStrike" noProof="0" dirty="0">
              <a:solidFill>
                <a:schemeClr val="accent2"/>
              </a:solidFill>
              <a:effectLst/>
              <a:latin typeface="+mn-lt"/>
              <a:cs typeface="Calibri" panose="020F0502020204030204" pitchFamily="34" charset="0"/>
            </a:endParaRPr>
          </a:p>
          <a:p>
            <a:pPr marL="289208" indent="-289208" defTabSz="1233922">
              <a:buFont typeface="Arial" panose="020B0604020202020204" pitchFamily="34" charset="0"/>
              <a:buChar char="•"/>
              <a:defRPr/>
            </a:pPr>
            <a:endParaRPr lang="en-US" b="0" i="0" u="none" strike="noStrike" noProof="0" dirty="0">
              <a:solidFill>
                <a:schemeClr val="accent2"/>
              </a:solidFill>
              <a:effectLst/>
              <a:latin typeface="+mn-lt"/>
              <a:cs typeface="Calibri" panose="020F0502020204030204" pitchFamily="34" charset="0"/>
            </a:endParaRPr>
          </a:p>
          <a:p>
            <a:pPr marL="289208" indent="-289208" defTabSz="1233922">
              <a:buFont typeface="Arial" panose="020B0604020202020204" pitchFamily="34" charset="0"/>
              <a:buChar char="•"/>
              <a:defRPr/>
            </a:pPr>
            <a:endParaRPr lang="en-US" b="0" i="0" u="none" strike="noStrike" noProof="0" dirty="0">
              <a:solidFill>
                <a:schemeClr val="accent2"/>
              </a:solidFill>
              <a:effectLst/>
              <a:latin typeface="+mn-lt"/>
              <a:cs typeface="Calibri" panose="020F0502020204030204" pitchFamily="34" charset="0"/>
            </a:endParaRP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endParaRPr lang="en-US" b="1" i="0" u="none" strike="noStrike" noProof="0" dirty="0">
              <a:solidFill>
                <a:schemeClr val="accent2"/>
              </a:solidFill>
              <a:effectLst/>
              <a:latin typeface="+mn-lt"/>
              <a:cs typeface="Calibri" panose="020F0502020204030204" pitchFamily="34" charset="0"/>
            </a:endParaRP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endParaRPr lang="en-US" b="0" i="0" u="none" strike="noStrike" noProof="0" dirty="0">
              <a:solidFill>
                <a:schemeClr val="accent2"/>
              </a:solidFill>
              <a:effectLst/>
              <a:latin typeface="+mn-lt"/>
              <a:cs typeface="Calibri" panose="020F0502020204030204" pitchFamily="34" charset="0"/>
            </a:endParaRPr>
          </a:p>
          <a:p>
            <a:pPr defTabSz="1233922">
              <a:defRPr/>
            </a:pPr>
            <a:endParaRPr lang="en-US" b="1" i="0" u="none" strike="noStrike" noProof="0" dirty="0">
              <a:solidFill>
                <a:schemeClr val="accent2"/>
              </a:solidFill>
              <a:effectLst/>
              <a:latin typeface="+mn-lt"/>
              <a:cs typeface="Calibri" panose="020F0502020204030204" pitchFamily="34" charset="0"/>
            </a:endParaRPr>
          </a:p>
        </p:txBody>
      </p:sp>
      <p:sp>
        <p:nvSpPr>
          <p:cNvPr id="4" name="Dian numeron paikkamerkki 3">
            <a:extLst>
              <a:ext uri="{FF2B5EF4-FFF2-40B4-BE49-F238E27FC236}">
                <a16:creationId xmlns:a16="http://schemas.microsoft.com/office/drawing/2014/main" id="{7FAF4EE3-5B64-F406-02A7-BE8EA8911849}"/>
              </a:ext>
            </a:extLst>
          </p:cNvPr>
          <p:cNvSpPr>
            <a:spLocks noGrp="1"/>
          </p:cNvSpPr>
          <p:nvPr>
            <p:ph type="sldNum" sz="quarter" idx="5"/>
          </p:nvPr>
        </p:nvSpPr>
        <p:spPr/>
        <p:txBody>
          <a:bodyPr/>
          <a:lstStyle/>
          <a:p>
            <a:pPr defTabSz="1233922">
              <a:defRPr/>
            </a:pPr>
            <a:fld id="{B51C5E70-80AB-4028-A93D-304A2A8A192C}" type="slidenum">
              <a:rPr lang="en-US">
                <a:solidFill>
                  <a:srgbClr val="363534"/>
                </a:solidFill>
                <a:latin typeface="Arial"/>
              </a:rPr>
              <a:pPr defTabSz="1233922">
                <a:defRPr/>
              </a:pPr>
              <a:t>7</a:t>
            </a:fld>
            <a:endParaRPr lang="en-US">
              <a:solidFill>
                <a:srgbClr val="363534"/>
              </a:solidFill>
              <a:latin typeface="Arial"/>
            </a:endParaRPr>
          </a:p>
        </p:txBody>
      </p:sp>
    </p:spTree>
    <p:extLst>
      <p:ext uri="{BB962C8B-B14F-4D97-AF65-F5344CB8AC3E}">
        <p14:creationId xmlns:p14="http://schemas.microsoft.com/office/powerpoint/2010/main" val="3870228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noFill/>
              </a:defRPr>
            </a:lvl1pPr>
          </a:lstStyle>
          <a:p>
            <a:fld id="{DD5909D5-EEA6-4963-85CC-40F43E120BCE}"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Freeform 6"/>
          <p:cNvSpPr>
            <a:spLocks noChangeAspect="1"/>
          </p:cNvSpPr>
          <p:nvPr userDrawn="1"/>
        </p:nvSpPr>
        <p:spPr bwMode="auto">
          <a:xfrm>
            <a:off x="4462509" y="1629563"/>
            <a:ext cx="3266982" cy="3456000"/>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fi-FI"/>
          </a:p>
        </p:txBody>
      </p:sp>
    </p:spTree>
    <p:extLst>
      <p:ext uri="{BB962C8B-B14F-4D97-AF65-F5344CB8AC3E}">
        <p14:creationId xmlns:p14="http://schemas.microsoft.com/office/powerpoint/2010/main" val="5627195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header / kiivi">
    <p:bg>
      <p:bgPr>
        <a:solidFill>
          <a:srgbClr val="808176"/>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grpSp>
        <p:nvGrpSpPr>
          <p:cNvPr id="11" name="Group 10"/>
          <p:cNvGrpSpPr>
            <a:grpSpLocks noChangeAspect="1"/>
          </p:cNvGrpSpPr>
          <p:nvPr userDrawn="1"/>
        </p:nvGrpSpPr>
        <p:grpSpPr>
          <a:xfrm>
            <a:off x="335360" y="6093296"/>
            <a:ext cx="1243838" cy="432000"/>
            <a:chOff x="3279775" y="2451101"/>
            <a:chExt cx="5640388" cy="1958974"/>
          </a:xfrm>
          <a:solidFill>
            <a:schemeClr val="bg1"/>
          </a:solidFill>
        </p:grpSpPr>
        <p:sp>
          <p:nvSpPr>
            <p:cNvPr id="12"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23831538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header / meri">
    <p:bg>
      <p:bgPr>
        <a:solidFill>
          <a:schemeClr val="accent4"/>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grpSp>
        <p:nvGrpSpPr>
          <p:cNvPr id="11" name="Group 10"/>
          <p:cNvGrpSpPr>
            <a:grpSpLocks noChangeAspect="1"/>
          </p:cNvGrpSpPr>
          <p:nvPr userDrawn="1"/>
        </p:nvGrpSpPr>
        <p:grpSpPr>
          <a:xfrm>
            <a:off x="335360" y="6093296"/>
            <a:ext cx="1243838" cy="432000"/>
            <a:chOff x="3279775" y="2451101"/>
            <a:chExt cx="5640388" cy="1958974"/>
          </a:xfrm>
          <a:solidFill>
            <a:schemeClr val="bg1"/>
          </a:solidFill>
        </p:grpSpPr>
        <p:sp>
          <p:nvSpPr>
            <p:cNvPr id="12"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19067540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 picture, light">
    <p:bg>
      <p:bgPr>
        <a:solidFill>
          <a:schemeClr val="bg2"/>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20" hasCustomPrompt="1"/>
          </p:nvPr>
        </p:nvSpPr>
        <p:spPr>
          <a:xfrm>
            <a:off x="0" y="0"/>
            <a:ext cx="12192000" cy="6858000"/>
          </a:xfrm>
          <a:solidFill>
            <a:schemeClr val="bg2"/>
          </a:solidFill>
        </p:spPr>
        <p:txBody>
          <a:bodyPr/>
          <a:lstStyle>
            <a:lvl1pPr marL="0" marR="0" indent="0" algn="l" defTabSz="1219170" rtl="0" eaLnBrk="1" fontAlgn="auto" latinLnBrk="0" hangingPunct="1">
              <a:lnSpc>
                <a:spcPct val="100000"/>
              </a:lnSpc>
              <a:spcBef>
                <a:spcPts val="400"/>
              </a:spcBef>
              <a:spcAft>
                <a:spcPts val="0"/>
              </a:spcAft>
              <a:buClr>
                <a:schemeClr val="tx1"/>
              </a:buClr>
              <a:buSzTx/>
              <a:buFontTx/>
              <a:buNone/>
              <a:tabLst/>
              <a:defRPr sz="1000"/>
            </a:lvl1pPr>
          </a:lstStyle>
          <a:p>
            <a:r>
              <a:rPr lang="en-US"/>
              <a:t>Select this placeholder and insert picture from insert menu</a:t>
            </a:r>
          </a:p>
        </p:txBody>
      </p:sp>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sp>
        <p:nvSpPr>
          <p:cNvPr id="8" name="Text Placeholder 2">
            <a:extLst>
              <a:ext uri="{FF2B5EF4-FFF2-40B4-BE49-F238E27FC236}">
                <a16:creationId xmlns:a16="http://schemas.microsoft.com/office/drawing/2014/main" id="{7262A486-F76B-4A43-83A4-B2EDA93D3059}"/>
              </a:ext>
            </a:extLst>
          </p:cNvPr>
          <p:cNvSpPr>
            <a:spLocks noGrp="1" noChangeAspect="1"/>
          </p:cNvSpPr>
          <p:nvPr>
            <p:ph type="body" sz="quarter" idx="22"/>
          </p:nvPr>
        </p:nvSpPr>
        <p:spPr>
          <a:xfrm>
            <a:off x="335360" y="6093296"/>
            <a:ext cx="1243542" cy="432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7434428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ection header / picture, dark">
    <p:bg>
      <p:bgPr>
        <a:solidFill>
          <a:schemeClr val="bg2"/>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20" hasCustomPrompt="1"/>
          </p:nvPr>
        </p:nvSpPr>
        <p:spPr>
          <a:xfrm>
            <a:off x="0" y="0"/>
            <a:ext cx="12192000" cy="6858000"/>
          </a:xfrm>
          <a:solidFill>
            <a:schemeClr val="bg2"/>
          </a:solidFill>
        </p:spPr>
        <p:txBody>
          <a:bodyPr/>
          <a:lstStyle>
            <a:lvl1pPr marL="0" marR="0" indent="0" algn="l" defTabSz="1219170" rtl="0" eaLnBrk="1" fontAlgn="auto" latinLnBrk="0" hangingPunct="1">
              <a:lnSpc>
                <a:spcPct val="100000"/>
              </a:lnSpc>
              <a:spcBef>
                <a:spcPts val="400"/>
              </a:spcBef>
              <a:spcAft>
                <a:spcPts val="0"/>
              </a:spcAft>
              <a:buClr>
                <a:schemeClr val="tx1"/>
              </a:buClr>
              <a:buSzTx/>
              <a:buFontTx/>
              <a:buNone/>
              <a:tabLst/>
              <a:defRPr sz="1000"/>
            </a:lvl1pPr>
          </a:lstStyle>
          <a:p>
            <a:r>
              <a:rPr lang="en-US"/>
              <a:t>Select this placeholder and insert picture from insert menu</a:t>
            </a:r>
          </a:p>
        </p:txBody>
      </p:sp>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sp>
        <p:nvSpPr>
          <p:cNvPr id="14" name="Text Placeholder 2"/>
          <p:cNvSpPr>
            <a:spLocks noGrp="1" noChangeAspect="1"/>
          </p:cNvSpPr>
          <p:nvPr>
            <p:ph type="body" sz="quarter" idx="21"/>
          </p:nvPr>
        </p:nvSpPr>
        <p:spPr>
          <a:xfrm>
            <a:off x="335360" y="6093296"/>
            <a:ext cx="1243543" cy="432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41638552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2" y="1773238"/>
            <a:ext cx="10658475"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p:cNvSpPr>
            <a:spLocks noGrp="1"/>
          </p:cNvSpPr>
          <p:nvPr>
            <p:ph type="dt" sz="half" idx="10"/>
          </p:nvPr>
        </p:nvSpPr>
        <p:spPr/>
        <p:txBody>
          <a:bodyPr/>
          <a:lstStyle/>
          <a:p>
            <a:fld id="{17BAFCE9-2058-4A67-ABB3-D3F6F25E3C1C}" type="datetime1">
              <a:rPr lang="en-GB" smtClean="0"/>
              <a:t>24/02/2026</a:t>
            </a:fld>
            <a:endParaRPr lang="fi-FI"/>
          </a:p>
        </p:txBody>
      </p:sp>
      <p:sp>
        <p:nvSpPr>
          <p:cNvPr id="5" name="Footer Placeholder 4"/>
          <p:cNvSpPr>
            <a:spLocks noGrp="1"/>
          </p:cNvSpPr>
          <p:nvPr>
            <p:ph type="ftr" sz="quarter" idx="11"/>
          </p:nvPr>
        </p:nvSpPr>
        <p:spPr/>
        <p:txBody>
          <a:bodyPr/>
          <a:lstStyle/>
          <a:p>
            <a:r>
              <a:rPr lang="fi-FI"/>
              <a:t>Presentation name / Author</a:t>
            </a:r>
          </a:p>
        </p:txBody>
      </p:sp>
      <p:sp>
        <p:nvSpPr>
          <p:cNvPr id="6" name="Slide Number Placeholder 5"/>
          <p:cNvSpPr>
            <a:spLocks noGrp="1"/>
          </p:cNvSpPr>
          <p:nvPr>
            <p:ph type="sldNum" sz="quarter" idx="12"/>
          </p:nvPr>
        </p:nvSpPr>
        <p:spPr/>
        <p:txBody>
          <a:bodyPr/>
          <a:lstStyle/>
          <a:p>
            <a:fld id="{49A25110-65A2-4B67-BF3F-8D6D3162EF46}" type="slidenum">
              <a:rPr lang="fi-FI" smtClean="0"/>
              <a:t>‹#›</a:t>
            </a:fld>
            <a:endParaRPr lang="fi-FI"/>
          </a:p>
        </p:txBody>
      </p:sp>
      <p:sp>
        <p:nvSpPr>
          <p:cNvPr id="7" name="Title 6"/>
          <p:cNvSpPr>
            <a:spLocks noGrp="1"/>
          </p:cNvSpPr>
          <p:nvPr>
            <p:ph type="title"/>
          </p:nvPr>
        </p:nvSpPr>
        <p:spPr/>
        <p:txBody>
          <a:bodyPr/>
          <a:lstStyle/>
          <a:p>
            <a:r>
              <a:rPr lang="en-US"/>
              <a:t>Click to edit Master title style</a:t>
            </a:r>
            <a:endParaRPr lang="fi-FI"/>
          </a:p>
        </p:txBody>
      </p:sp>
      <p:sp>
        <p:nvSpPr>
          <p:cNvPr id="8" name="Text Placeholder 7"/>
          <p:cNvSpPr>
            <a:spLocks noGrp="1"/>
          </p:cNvSpPr>
          <p:nvPr>
            <p:ph type="body" sz="quarter" idx="13"/>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31934295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8505C9A-D124-494D-8298-5AF3C3B8D26C}" type="datetime1">
              <a:rPr lang="en-GB" smtClean="0"/>
              <a:t>24/02/2026</a:t>
            </a:fld>
            <a:endParaRPr lang="fi-FI"/>
          </a:p>
        </p:txBody>
      </p:sp>
      <p:sp>
        <p:nvSpPr>
          <p:cNvPr id="6" name="Footer Placeholder 5"/>
          <p:cNvSpPr>
            <a:spLocks noGrp="1"/>
          </p:cNvSpPr>
          <p:nvPr>
            <p:ph type="ftr" sz="quarter" idx="11"/>
          </p:nvPr>
        </p:nvSpPr>
        <p:spPr/>
        <p:txBody>
          <a:bodyPr/>
          <a:lstStyle/>
          <a:p>
            <a:r>
              <a:rPr lang="fi-FI"/>
              <a:t>Presentation name / Author</a:t>
            </a:r>
          </a:p>
        </p:txBody>
      </p:sp>
      <p:sp>
        <p:nvSpPr>
          <p:cNvPr id="7" name="Slide Number Placeholder 6"/>
          <p:cNvSpPr>
            <a:spLocks noGrp="1"/>
          </p:cNvSpPr>
          <p:nvPr>
            <p:ph type="sldNum" sz="quarter" idx="12"/>
          </p:nvPr>
        </p:nvSpPr>
        <p:spPr/>
        <p:txBody>
          <a:bodyPr/>
          <a:lstStyle/>
          <a:p>
            <a:fld id="{49A25110-65A2-4B67-BF3F-8D6D3162EF46}" type="slidenum">
              <a:rPr lang="fi-FI" smtClean="0"/>
              <a:t>‹#›</a:t>
            </a:fld>
            <a:endParaRPr lang="fi-FI"/>
          </a:p>
        </p:txBody>
      </p:sp>
      <p:sp>
        <p:nvSpPr>
          <p:cNvPr id="8" name="Title 7"/>
          <p:cNvSpPr>
            <a:spLocks noGrp="1"/>
          </p:cNvSpPr>
          <p:nvPr>
            <p:ph type="title"/>
          </p:nvPr>
        </p:nvSpPr>
        <p:spPr/>
        <p:txBody>
          <a:bodyPr/>
          <a:lstStyle/>
          <a:p>
            <a:r>
              <a:rPr lang="en-US"/>
              <a:t>Click to edit Master title style</a:t>
            </a:r>
            <a:endParaRPr lang="fi-FI"/>
          </a:p>
        </p:txBody>
      </p:sp>
      <p:sp>
        <p:nvSpPr>
          <p:cNvPr id="9" name="Content Placeholder 8"/>
          <p:cNvSpPr>
            <a:spLocks noGrp="1"/>
          </p:cNvSpPr>
          <p:nvPr>
            <p:ph sz="quarter" idx="13"/>
          </p:nvPr>
        </p:nvSpPr>
        <p:spPr>
          <a:xfrm>
            <a:off x="766763" y="1773238"/>
            <a:ext cx="5184775"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0" name="Content Placeholder 8"/>
          <p:cNvSpPr>
            <a:spLocks noGrp="1"/>
          </p:cNvSpPr>
          <p:nvPr>
            <p:ph sz="quarter" idx="14"/>
          </p:nvPr>
        </p:nvSpPr>
        <p:spPr>
          <a:xfrm>
            <a:off x="6240017" y="1773238"/>
            <a:ext cx="5185221"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1" name="Text Placeholder 7"/>
          <p:cNvSpPr>
            <a:spLocks noGrp="1"/>
          </p:cNvSpPr>
          <p:nvPr>
            <p:ph type="body" sz="quarter" idx="15"/>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35703634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766763" y="1773238"/>
            <a:ext cx="5185221" cy="647650"/>
          </a:xfrm>
        </p:spPr>
        <p:txBody>
          <a:bodyPr anchor="t" anchorCtr="0"/>
          <a:lstStyle>
            <a:lvl1pPr marL="0" indent="0">
              <a:lnSpc>
                <a:spcPct val="95000"/>
              </a:lnSpc>
              <a:spcBef>
                <a:spcPts val="0"/>
              </a:spcBef>
              <a:buNone/>
              <a:defRPr sz="2000" b="1" spc="-40" baseline="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7" name="Date Placeholder 6"/>
          <p:cNvSpPr>
            <a:spLocks noGrp="1"/>
          </p:cNvSpPr>
          <p:nvPr>
            <p:ph type="dt" sz="half" idx="10"/>
          </p:nvPr>
        </p:nvSpPr>
        <p:spPr/>
        <p:txBody>
          <a:bodyPr/>
          <a:lstStyle/>
          <a:p>
            <a:fld id="{9E2C6DE6-F0C7-4C73-B07C-BAB68D720FF8}" type="datetime1">
              <a:rPr lang="en-GB" smtClean="0"/>
              <a:t>24/02/2026</a:t>
            </a:fld>
            <a:endParaRPr lang="fi-FI"/>
          </a:p>
        </p:txBody>
      </p:sp>
      <p:sp>
        <p:nvSpPr>
          <p:cNvPr id="8" name="Footer Placeholder 7"/>
          <p:cNvSpPr>
            <a:spLocks noGrp="1"/>
          </p:cNvSpPr>
          <p:nvPr>
            <p:ph type="ftr" sz="quarter" idx="11"/>
          </p:nvPr>
        </p:nvSpPr>
        <p:spPr/>
        <p:txBody>
          <a:bodyPr/>
          <a:lstStyle/>
          <a:p>
            <a:r>
              <a:rPr lang="fi-FI"/>
              <a:t>Presentation name / Author</a:t>
            </a:r>
          </a:p>
        </p:txBody>
      </p:sp>
      <p:sp>
        <p:nvSpPr>
          <p:cNvPr id="9" name="Slide Number Placeholder 8"/>
          <p:cNvSpPr>
            <a:spLocks noGrp="1"/>
          </p:cNvSpPr>
          <p:nvPr>
            <p:ph type="sldNum" sz="quarter" idx="12"/>
          </p:nvPr>
        </p:nvSpPr>
        <p:spPr/>
        <p:txBody>
          <a:bodyPr/>
          <a:lstStyle/>
          <a:p>
            <a:fld id="{49A25110-65A2-4B67-BF3F-8D6D3162EF46}" type="slidenum">
              <a:rPr lang="fi-FI" smtClean="0"/>
              <a:t>‹#›</a:t>
            </a:fld>
            <a:endParaRPr lang="fi-FI"/>
          </a:p>
        </p:txBody>
      </p:sp>
      <p:sp>
        <p:nvSpPr>
          <p:cNvPr id="10" name="Text Placeholder 2"/>
          <p:cNvSpPr>
            <a:spLocks noGrp="1"/>
          </p:cNvSpPr>
          <p:nvPr>
            <p:ph type="body" idx="13"/>
          </p:nvPr>
        </p:nvSpPr>
        <p:spPr>
          <a:xfrm>
            <a:off x="6240016" y="1773238"/>
            <a:ext cx="5185222" cy="647650"/>
          </a:xfrm>
        </p:spPr>
        <p:txBody>
          <a:bodyPr anchor="t" anchorCtr="0"/>
          <a:lstStyle>
            <a:lvl1pPr marL="0" indent="0">
              <a:lnSpc>
                <a:spcPct val="95000"/>
              </a:lnSpc>
              <a:spcBef>
                <a:spcPts val="0"/>
              </a:spcBef>
              <a:buNone/>
              <a:defRPr sz="2000" b="1" spc="-40" baseline="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11" name="Content Placeholder 8"/>
          <p:cNvSpPr>
            <a:spLocks noGrp="1"/>
          </p:cNvSpPr>
          <p:nvPr>
            <p:ph sz="quarter" idx="14"/>
          </p:nvPr>
        </p:nvSpPr>
        <p:spPr>
          <a:xfrm>
            <a:off x="766763" y="2564904"/>
            <a:ext cx="5184775" cy="33850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2" name="Content Placeholder 8"/>
          <p:cNvSpPr>
            <a:spLocks noGrp="1"/>
          </p:cNvSpPr>
          <p:nvPr>
            <p:ph sz="quarter" idx="15"/>
          </p:nvPr>
        </p:nvSpPr>
        <p:spPr>
          <a:xfrm>
            <a:off x="6240017" y="2564904"/>
            <a:ext cx="5185221" cy="33850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3" name="Text Placeholder 7"/>
          <p:cNvSpPr>
            <a:spLocks noGrp="1"/>
          </p:cNvSpPr>
          <p:nvPr>
            <p:ph type="body" sz="quarter" idx="16"/>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11934701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harts ">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22E22956-941A-4E50-9482-9CD6BD9F19C3}" type="datetime1">
              <a:rPr lang="en-GB" smtClean="0"/>
              <a:t>24/02/2026</a:t>
            </a:fld>
            <a:endParaRPr lang="fi-FI"/>
          </a:p>
        </p:txBody>
      </p:sp>
      <p:sp>
        <p:nvSpPr>
          <p:cNvPr id="8" name="Footer Placeholder 7"/>
          <p:cNvSpPr>
            <a:spLocks noGrp="1"/>
          </p:cNvSpPr>
          <p:nvPr>
            <p:ph type="ftr" sz="quarter" idx="11"/>
          </p:nvPr>
        </p:nvSpPr>
        <p:spPr/>
        <p:txBody>
          <a:bodyPr/>
          <a:lstStyle/>
          <a:p>
            <a:r>
              <a:rPr lang="fi-FI"/>
              <a:t>Presentation name / Author</a:t>
            </a:r>
          </a:p>
        </p:txBody>
      </p:sp>
      <p:sp>
        <p:nvSpPr>
          <p:cNvPr id="9" name="Slide Number Placeholder 8"/>
          <p:cNvSpPr>
            <a:spLocks noGrp="1"/>
          </p:cNvSpPr>
          <p:nvPr>
            <p:ph type="sldNum" sz="quarter" idx="12"/>
          </p:nvPr>
        </p:nvSpPr>
        <p:spPr/>
        <p:txBody>
          <a:bodyPr/>
          <a:lstStyle/>
          <a:p>
            <a:fld id="{49A25110-65A2-4B67-BF3F-8D6D3162EF46}" type="slidenum">
              <a:rPr lang="fi-FI" smtClean="0"/>
              <a:t>‹#›</a:t>
            </a:fld>
            <a:endParaRPr lang="fi-FI"/>
          </a:p>
        </p:txBody>
      </p:sp>
      <p:sp>
        <p:nvSpPr>
          <p:cNvPr id="11" name="Chart Placeholder 10"/>
          <p:cNvSpPr>
            <a:spLocks noGrp="1"/>
          </p:cNvSpPr>
          <p:nvPr>
            <p:ph type="chart" sz="quarter" idx="14"/>
          </p:nvPr>
        </p:nvSpPr>
        <p:spPr>
          <a:xfrm>
            <a:off x="766764" y="2564904"/>
            <a:ext cx="5185220" cy="3385046"/>
          </a:xfrm>
        </p:spPr>
        <p:txBody>
          <a:bodyPr/>
          <a:lstStyle>
            <a:lvl1pPr marL="0" indent="0">
              <a:buFontTx/>
              <a:buNone/>
              <a:defRPr sz="1000"/>
            </a:lvl1pPr>
          </a:lstStyle>
          <a:p>
            <a:r>
              <a:rPr lang="en-US"/>
              <a:t>Click icon to add chart</a:t>
            </a:r>
            <a:endParaRPr lang="fi-FI"/>
          </a:p>
        </p:txBody>
      </p:sp>
      <p:sp>
        <p:nvSpPr>
          <p:cNvPr id="13" name="Chart Placeholder 12"/>
          <p:cNvSpPr>
            <a:spLocks noGrp="1"/>
          </p:cNvSpPr>
          <p:nvPr>
            <p:ph type="chart" sz="quarter" idx="15"/>
          </p:nvPr>
        </p:nvSpPr>
        <p:spPr>
          <a:xfrm>
            <a:off x="6240015" y="2564904"/>
            <a:ext cx="5185223" cy="3385046"/>
          </a:xfrm>
        </p:spPr>
        <p:txBody>
          <a:bodyPr/>
          <a:lstStyle>
            <a:lvl1pPr marL="0" indent="0">
              <a:buFontTx/>
              <a:buNone/>
              <a:defRPr sz="1000"/>
            </a:lvl1pPr>
          </a:lstStyle>
          <a:p>
            <a:r>
              <a:rPr lang="en-US"/>
              <a:t>Click icon to add chart</a:t>
            </a:r>
            <a:endParaRPr lang="fi-FI"/>
          </a:p>
        </p:txBody>
      </p:sp>
      <p:sp>
        <p:nvSpPr>
          <p:cNvPr id="4" name="Title 3"/>
          <p:cNvSpPr>
            <a:spLocks noGrp="1"/>
          </p:cNvSpPr>
          <p:nvPr>
            <p:ph type="title"/>
          </p:nvPr>
        </p:nvSpPr>
        <p:spPr/>
        <p:txBody>
          <a:bodyPr/>
          <a:lstStyle/>
          <a:p>
            <a:r>
              <a:rPr lang="en-US"/>
              <a:t>Click to edit Master title style</a:t>
            </a:r>
            <a:endParaRPr lang="sv-SE"/>
          </a:p>
        </p:txBody>
      </p:sp>
      <p:sp>
        <p:nvSpPr>
          <p:cNvPr id="12" name="Text Placeholder 2"/>
          <p:cNvSpPr>
            <a:spLocks noGrp="1"/>
          </p:cNvSpPr>
          <p:nvPr>
            <p:ph type="body" idx="1"/>
          </p:nvPr>
        </p:nvSpPr>
        <p:spPr>
          <a:xfrm>
            <a:off x="766763" y="1773238"/>
            <a:ext cx="5185221" cy="647650"/>
          </a:xfrm>
        </p:spPr>
        <p:txBody>
          <a:bodyPr anchor="t" anchorCtr="0"/>
          <a:lstStyle>
            <a:lvl1pPr marL="0" indent="0">
              <a:lnSpc>
                <a:spcPct val="95000"/>
              </a:lnSpc>
              <a:spcBef>
                <a:spcPts val="0"/>
              </a:spcBef>
              <a:buNone/>
              <a:defRPr sz="2000" b="1" spc="-40" baseline="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14" name="Text Placeholder 2"/>
          <p:cNvSpPr>
            <a:spLocks noGrp="1"/>
          </p:cNvSpPr>
          <p:nvPr>
            <p:ph type="body" idx="13"/>
          </p:nvPr>
        </p:nvSpPr>
        <p:spPr>
          <a:xfrm>
            <a:off x="6240016" y="1773238"/>
            <a:ext cx="5185222" cy="647650"/>
          </a:xfrm>
        </p:spPr>
        <p:txBody>
          <a:bodyPr anchor="t" anchorCtr="0"/>
          <a:lstStyle>
            <a:lvl1pPr marL="0" indent="0">
              <a:lnSpc>
                <a:spcPct val="95000"/>
              </a:lnSpc>
              <a:spcBef>
                <a:spcPts val="0"/>
              </a:spcBef>
              <a:buNone/>
              <a:defRPr sz="2000" b="1" spc="-40" baseline="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15" name="Text Placeholder 7"/>
          <p:cNvSpPr>
            <a:spLocks noGrp="1"/>
          </p:cNvSpPr>
          <p:nvPr>
            <p:ph type="body" sz="quarter" idx="16"/>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30790249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6764" y="1773238"/>
            <a:ext cx="10658474" cy="647700"/>
          </a:xfrm>
        </p:spPr>
        <p:txBody>
          <a:bodyPr anchor="t" anchorCtr="0"/>
          <a:lstStyle>
            <a:lvl1pPr marL="0" indent="0">
              <a:lnSpc>
                <a:spcPct val="95000"/>
              </a:lnSpc>
              <a:spcBef>
                <a:spcPts val="0"/>
              </a:spcBef>
              <a:buNone/>
              <a:defRPr sz="2000" b="1" spc="-40" baseline="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7" name="Date Placeholder 6"/>
          <p:cNvSpPr>
            <a:spLocks noGrp="1"/>
          </p:cNvSpPr>
          <p:nvPr>
            <p:ph type="dt" sz="half" idx="10"/>
          </p:nvPr>
        </p:nvSpPr>
        <p:spPr/>
        <p:txBody>
          <a:bodyPr/>
          <a:lstStyle/>
          <a:p>
            <a:fld id="{6776B7B1-C526-475E-86D5-F67200146AEB}" type="datetime1">
              <a:rPr lang="en-GB" smtClean="0"/>
              <a:t>24/02/2026</a:t>
            </a:fld>
            <a:endParaRPr lang="fi-FI"/>
          </a:p>
        </p:txBody>
      </p:sp>
      <p:sp>
        <p:nvSpPr>
          <p:cNvPr id="8" name="Footer Placeholder 7"/>
          <p:cNvSpPr>
            <a:spLocks noGrp="1"/>
          </p:cNvSpPr>
          <p:nvPr>
            <p:ph type="ftr" sz="quarter" idx="11"/>
          </p:nvPr>
        </p:nvSpPr>
        <p:spPr/>
        <p:txBody>
          <a:bodyPr/>
          <a:lstStyle/>
          <a:p>
            <a:r>
              <a:rPr lang="fi-FI"/>
              <a:t>Presentation name / Author</a:t>
            </a:r>
          </a:p>
        </p:txBody>
      </p:sp>
      <p:sp>
        <p:nvSpPr>
          <p:cNvPr id="9" name="Slide Number Placeholder 8"/>
          <p:cNvSpPr>
            <a:spLocks noGrp="1"/>
          </p:cNvSpPr>
          <p:nvPr>
            <p:ph type="sldNum" sz="quarter" idx="12"/>
          </p:nvPr>
        </p:nvSpPr>
        <p:spPr/>
        <p:txBody>
          <a:bodyPr/>
          <a:lstStyle/>
          <a:p>
            <a:fld id="{49A25110-65A2-4B67-BF3F-8D6D3162EF46}" type="slidenum">
              <a:rPr lang="fi-FI" smtClean="0"/>
              <a:t>‹#›</a:t>
            </a:fld>
            <a:endParaRPr lang="fi-FI"/>
          </a:p>
        </p:txBody>
      </p:sp>
      <p:sp>
        <p:nvSpPr>
          <p:cNvPr id="11" name="Chart Placeholder 10"/>
          <p:cNvSpPr>
            <a:spLocks noGrp="1"/>
          </p:cNvSpPr>
          <p:nvPr>
            <p:ph type="chart" sz="quarter" idx="13"/>
          </p:nvPr>
        </p:nvSpPr>
        <p:spPr>
          <a:xfrm>
            <a:off x="766762" y="2564904"/>
            <a:ext cx="10658475" cy="3385046"/>
          </a:xfrm>
        </p:spPr>
        <p:txBody>
          <a:bodyPr/>
          <a:lstStyle>
            <a:lvl1pPr marL="0" indent="0">
              <a:buFontTx/>
              <a:buNone/>
              <a:defRPr sz="1000"/>
            </a:lvl1pPr>
          </a:lstStyle>
          <a:p>
            <a:r>
              <a:rPr lang="en-US"/>
              <a:t>Click icon to add chart</a:t>
            </a:r>
            <a:endParaRPr lang="fi-FI"/>
          </a:p>
        </p:txBody>
      </p:sp>
      <p:sp>
        <p:nvSpPr>
          <p:cNvPr id="4" name="Title 3"/>
          <p:cNvSpPr>
            <a:spLocks noGrp="1"/>
          </p:cNvSpPr>
          <p:nvPr>
            <p:ph type="title"/>
          </p:nvPr>
        </p:nvSpPr>
        <p:spPr/>
        <p:txBody>
          <a:bodyPr/>
          <a:lstStyle/>
          <a:p>
            <a:r>
              <a:rPr lang="en-US"/>
              <a:t>Click to edit Master title style</a:t>
            </a:r>
          </a:p>
        </p:txBody>
      </p:sp>
      <p:sp>
        <p:nvSpPr>
          <p:cNvPr id="10" name="Text Placeholder 7"/>
          <p:cNvSpPr>
            <a:spLocks noGrp="1"/>
          </p:cNvSpPr>
          <p:nvPr>
            <p:ph type="body" sz="quarter" idx="14"/>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32658963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772584C-5E56-4766-B042-024B2F647E6A}" type="datetime1">
              <a:rPr lang="en-GB" smtClean="0"/>
              <a:t>24/02/2026</a:t>
            </a:fld>
            <a:endParaRPr lang="fi-FI"/>
          </a:p>
        </p:txBody>
      </p:sp>
      <p:sp>
        <p:nvSpPr>
          <p:cNvPr id="4" name="Footer Placeholder 3"/>
          <p:cNvSpPr>
            <a:spLocks noGrp="1"/>
          </p:cNvSpPr>
          <p:nvPr>
            <p:ph type="ftr" sz="quarter" idx="11"/>
          </p:nvPr>
        </p:nvSpPr>
        <p:spPr/>
        <p:txBody>
          <a:bodyPr/>
          <a:lstStyle/>
          <a:p>
            <a:r>
              <a:rPr lang="fi-FI"/>
              <a:t>Presentation name / Author</a:t>
            </a:r>
          </a:p>
        </p:txBody>
      </p:sp>
      <p:sp>
        <p:nvSpPr>
          <p:cNvPr id="5" name="Slide Number Placeholder 4"/>
          <p:cNvSpPr>
            <a:spLocks noGrp="1"/>
          </p:cNvSpPr>
          <p:nvPr>
            <p:ph type="sldNum" sz="quarter" idx="12"/>
          </p:nvPr>
        </p:nvSpPr>
        <p:spPr/>
        <p:txBody>
          <a:bodyPr/>
          <a:lstStyle/>
          <a:p>
            <a:fld id="{49A25110-65A2-4B67-BF3F-8D6D3162EF46}" type="slidenum">
              <a:rPr lang="fi-FI" smtClean="0"/>
              <a:t>‹#›</a:t>
            </a:fld>
            <a:endParaRPr lang="fi-FI"/>
          </a:p>
        </p:txBody>
      </p:sp>
      <p:sp>
        <p:nvSpPr>
          <p:cNvPr id="7" name="Table Placeholder 6"/>
          <p:cNvSpPr>
            <a:spLocks noGrp="1"/>
          </p:cNvSpPr>
          <p:nvPr>
            <p:ph type="tbl" sz="quarter" idx="13"/>
          </p:nvPr>
        </p:nvSpPr>
        <p:spPr>
          <a:xfrm>
            <a:off x="766762" y="692150"/>
            <a:ext cx="10658475" cy="5257800"/>
          </a:xfrm>
        </p:spPr>
        <p:txBody>
          <a:bodyPr/>
          <a:lstStyle>
            <a:lvl1pPr marL="0" indent="0">
              <a:buFontTx/>
              <a:buNone/>
              <a:defRPr sz="1000"/>
            </a:lvl1pPr>
          </a:lstStyle>
          <a:p>
            <a:r>
              <a:rPr lang="en-US"/>
              <a:t>Click icon to add table</a:t>
            </a:r>
            <a:endParaRPr lang="fi-FI"/>
          </a:p>
        </p:txBody>
      </p:sp>
      <p:sp>
        <p:nvSpPr>
          <p:cNvPr id="6" name="Text Placeholder 7"/>
          <p:cNvSpPr>
            <a:spLocks noGrp="1"/>
          </p:cNvSpPr>
          <p:nvPr>
            <p:ph type="body" sz="quarter" idx="14"/>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12347151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7"/>
          </p:nvPr>
        </p:nvSpPr>
        <p:spPr>
          <a:xfrm>
            <a:off x="1" y="1"/>
            <a:ext cx="4008438" cy="6858000"/>
          </a:xfrm>
          <a:solidFill>
            <a:schemeClr val="bg2"/>
          </a:solidFill>
        </p:spPr>
        <p:txBody>
          <a:bodyPr/>
          <a:lstStyle>
            <a:lvl1pPr marL="0" indent="0">
              <a:buFontTx/>
              <a:buNone/>
              <a:defRPr sz="1000"/>
            </a:lvl1pPr>
          </a:lstStyle>
          <a:p>
            <a:r>
              <a:rPr lang="en-US"/>
              <a:t>Click icon to add picture</a:t>
            </a:r>
            <a:endParaRPr lang="fi-FI"/>
          </a:p>
        </p:txBody>
      </p:sp>
      <p:sp>
        <p:nvSpPr>
          <p:cNvPr id="9" name="Date Placeholder 8"/>
          <p:cNvSpPr>
            <a:spLocks noGrp="1"/>
          </p:cNvSpPr>
          <p:nvPr>
            <p:ph type="dt" sz="half" idx="14"/>
          </p:nvPr>
        </p:nvSpPr>
        <p:spPr>
          <a:xfrm>
            <a:off x="4799856" y="6381329"/>
            <a:ext cx="1224137" cy="216023"/>
          </a:xfrm>
        </p:spPr>
        <p:txBody>
          <a:bodyPr/>
          <a:lstStyle>
            <a:lvl1pPr>
              <a:defRPr>
                <a:noFill/>
              </a:defRPr>
            </a:lvl1pPr>
          </a:lstStyle>
          <a:p>
            <a:fld id="{A06CA5E9-B2BF-4462-83F1-3DD4D6BFB3CF}" type="datetime1">
              <a:rPr lang="en-GB" smtClean="0"/>
              <a:t>24/02/2026</a:t>
            </a:fld>
            <a:endParaRPr lang="fi-FI"/>
          </a:p>
        </p:txBody>
      </p:sp>
      <p:sp>
        <p:nvSpPr>
          <p:cNvPr id="10" name="Footer Placeholder 9"/>
          <p:cNvSpPr>
            <a:spLocks noGrp="1"/>
          </p:cNvSpPr>
          <p:nvPr>
            <p:ph type="ftr" sz="quarter" idx="15"/>
          </p:nvPr>
        </p:nvSpPr>
        <p:spPr>
          <a:xfrm>
            <a:off x="6023992" y="6381328"/>
            <a:ext cx="5401246" cy="216024"/>
          </a:xfrm>
        </p:spPr>
        <p:txBody>
          <a:bodyPr/>
          <a:lstStyle>
            <a:lvl1pPr>
              <a:defRPr>
                <a:noFill/>
              </a:defRPr>
            </a:lvl1pPr>
          </a:lstStyle>
          <a:p>
            <a:r>
              <a:rPr lang="fi-FI"/>
              <a:t>Presentation name / Author</a:t>
            </a:r>
          </a:p>
        </p:txBody>
      </p:sp>
      <p:sp>
        <p:nvSpPr>
          <p:cNvPr id="11" name="Slide Number Placeholder 10"/>
          <p:cNvSpPr>
            <a:spLocks noGrp="1"/>
          </p:cNvSpPr>
          <p:nvPr>
            <p:ph type="sldNum" sz="quarter" idx="16"/>
          </p:nvPr>
        </p:nvSpPr>
        <p:spPr/>
        <p:txBody>
          <a:bodyPr/>
          <a:lstStyle>
            <a:lvl1pPr>
              <a:defRPr>
                <a:noFill/>
              </a:defRPr>
            </a:lvl1pPr>
          </a:lstStyle>
          <a:p>
            <a:fld id="{49A25110-65A2-4B67-BF3F-8D6D3162EF46}" type="slidenum">
              <a:rPr lang="fi-FI" smtClean="0"/>
              <a:pPr/>
              <a:t>‹#›</a:t>
            </a:fld>
            <a:endParaRPr lang="fi-FI"/>
          </a:p>
        </p:txBody>
      </p:sp>
      <p:sp>
        <p:nvSpPr>
          <p:cNvPr id="12" name="Text Placeholder 7"/>
          <p:cNvSpPr>
            <a:spLocks noGrp="1"/>
          </p:cNvSpPr>
          <p:nvPr>
            <p:ph type="body" sz="quarter" idx="13" hasCustomPrompt="1"/>
          </p:nvPr>
        </p:nvSpPr>
        <p:spPr>
          <a:xfrm>
            <a:off x="4799856" y="5949950"/>
            <a:ext cx="6625382" cy="215354"/>
          </a:xfrm>
        </p:spPr>
        <p:txBody>
          <a:bodyPr vert="horz" lIns="0" tIns="0" rIns="0" bIns="0" rtlCol="0" anchor="b" anchorCtr="0">
            <a:noAutofit/>
          </a:bodyPr>
          <a:lstStyle>
            <a:lvl1pPr marL="0" indent="0">
              <a:lnSpc>
                <a:spcPct val="95000"/>
              </a:lnSpc>
              <a:spcBef>
                <a:spcPts val="0"/>
              </a:spcBef>
              <a:buFontTx/>
              <a:buNone/>
              <a:defRPr lang="fi-FI" sz="1600" spc="40" baseline="0" dirty="0">
                <a:solidFill>
                  <a:schemeClr val="tx1"/>
                </a:solidFill>
              </a:defRPr>
            </a:lvl1pPr>
          </a:lstStyle>
          <a:p>
            <a:pPr marL="0" lvl="0"/>
            <a:r>
              <a:rPr lang="en-US"/>
              <a:t>Date</a:t>
            </a:r>
            <a:endParaRPr lang="fi-FI"/>
          </a:p>
        </p:txBody>
      </p:sp>
      <p:sp>
        <p:nvSpPr>
          <p:cNvPr id="13" name="Title 1"/>
          <p:cNvSpPr>
            <a:spLocks noGrp="1"/>
          </p:cNvSpPr>
          <p:nvPr>
            <p:ph type="ctrTitle"/>
          </p:nvPr>
        </p:nvSpPr>
        <p:spPr>
          <a:xfrm>
            <a:off x="4799856" y="1773238"/>
            <a:ext cx="6625382" cy="1943794"/>
          </a:xfrm>
        </p:spPr>
        <p:txBody>
          <a:bodyPr anchor="b" anchorCtr="0"/>
          <a:lstStyle>
            <a:lvl1pPr>
              <a:lnSpc>
                <a:spcPct val="95000"/>
              </a:lnSpc>
              <a:defRPr sz="4400" b="0" spc="0" baseline="0">
                <a:solidFill>
                  <a:schemeClr val="tx1"/>
                </a:solidFill>
              </a:defRPr>
            </a:lvl1pPr>
          </a:lstStyle>
          <a:p>
            <a:r>
              <a:rPr lang="en-US"/>
              <a:t>Click to edit Master title style</a:t>
            </a:r>
            <a:endParaRPr lang="fi-FI"/>
          </a:p>
        </p:txBody>
      </p:sp>
      <p:sp>
        <p:nvSpPr>
          <p:cNvPr id="14" name="Subtitle 2"/>
          <p:cNvSpPr>
            <a:spLocks noGrp="1"/>
          </p:cNvSpPr>
          <p:nvPr>
            <p:ph type="subTitle" idx="1"/>
          </p:nvPr>
        </p:nvSpPr>
        <p:spPr>
          <a:xfrm>
            <a:off x="4799855" y="3933055"/>
            <a:ext cx="6625383" cy="936105"/>
          </a:xfrm>
        </p:spPr>
        <p:txBody>
          <a:bodyPr/>
          <a:lstStyle>
            <a:lvl1pPr marL="0" indent="0" algn="l">
              <a:lnSpc>
                <a:spcPct val="95000"/>
              </a:lnSpc>
              <a:spcBef>
                <a:spcPts val="0"/>
              </a:spcBef>
              <a:buNone/>
              <a:defRPr b="0" spc="-40" baseline="0">
                <a:solidFill>
                  <a:schemeClr val="accent4"/>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fi-FI"/>
          </a:p>
        </p:txBody>
      </p:sp>
      <p:grpSp>
        <p:nvGrpSpPr>
          <p:cNvPr id="15" name="Group 14"/>
          <p:cNvGrpSpPr>
            <a:grpSpLocks noChangeAspect="1"/>
          </p:cNvGrpSpPr>
          <p:nvPr userDrawn="1"/>
        </p:nvGrpSpPr>
        <p:grpSpPr>
          <a:xfrm>
            <a:off x="4439816" y="404776"/>
            <a:ext cx="2902289" cy="1008000"/>
            <a:chOff x="3279775" y="2451101"/>
            <a:chExt cx="5640388" cy="1958974"/>
          </a:xfrm>
          <a:solidFill>
            <a:schemeClr val="accent1"/>
          </a:solidFill>
        </p:grpSpPr>
        <p:sp>
          <p:nvSpPr>
            <p:cNvPr id="16"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1501623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and 1/2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2" y="1773238"/>
            <a:ext cx="4969197"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8" name="Picture Placeholder 7"/>
          <p:cNvSpPr>
            <a:spLocks noGrp="1"/>
          </p:cNvSpPr>
          <p:nvPr>
            <p:ph type="pic" sz="quarter" idx="15"/>
          </p:nvPr>
        </p:nvSpPr>
        <p:spPr>
          <a:xfrm>
            <a:off x="6240016" y="0"/>
            <a:ext cx="5951984" cy="6858000"/>
          </a:xfrm>
          <a:solidFill>
            <a:schemeClr val="bg2"/>
          </a:solidFill>
        </p:spPr>
        <p:txBody>
          <a:bodyPr/>
          <a:lstStyle>
            <a:lvl1pPr marL="0" indent="0">
              <a:buFontTx/>
              <a:buNone/>
              <a:defRPr sz="1000"/>
            </a:lvl1pPr>
          </a:lstStyle>
          <a:p>
            <a:r>
              <a:rPr lang="en-US"/>
              <a:t>Click icon to add picture</a:t>
            </a:r>
            <a:endParaRPr lang="fi-FI"/>
          </a:p>
        </p:txBody>
      </p:sp>
      <p:sp>
        <p:nvSpPr>
          <p:cNvPr id="9" name="Title 8"/>
          <p:cNvSpPr>
            <a:spLocks noGrp="1"/>
          </p:cNvSpPr>
          <p:nvPr>
            <p:ph type="title"/>
          </p:nvPr>
        </p:nvSpPr>
        <p:spPr>
          <a:xfrm>
            <a:off x="766764" y="692150"/>
            <a:ext cx="4969196" cy="864642"/>
          </a:xfrm>
        </p:spPr>
        <p:txBody>
          <a:bodyPr/>
          <a:lstStyle/>
          <a:p>
            <a:r>
              <a:rPr lang="en-US"/>
              <a:t>Click to edit Master title style</a:t>
            </a:r>
            <a:endParaRPr lang="fi-FI"/>
          </a:p>
        </p:txBody>
      </p:sp>
      <p:sp>
        <p:nvSpPr>
          <p:cNvPr id="10" name="Date Placeholder 9"/>
          <p:cNvSpPr>
            <a:spLocks noGrp="1"/>
          </p:cNvSpPr>
          <p:nvPr>
            <p:ph type="dt" sz="half" idx="16"/>
          </p:nvPr>
        </p:nvSpPr>
        <p:spPr/>
        <p:txBody>
          <a:bodyPr/>
          <a:lstStyle/>
          <a:p>
            <a:fld id="{A25CC2C9-1C0E-47D0-AEFE-63C374E4A9E0}" type="datetime1">
              <a:rPr lang="en-GB" smtClean="0"/>
              <a:t>24/02/2026</a:t>
            </a:fld>
            <a:endParaRPr lang="fi-FI"/>
          </a:p>
        </p:txBody>
      </p:sp>
      <p:sp>
        <p:nvSpPr>
          <p:cNvPr id="11" name="Footer Placeholder 10"/>
          <p:cNvSpPr>
            <a:spLocks noGrp="1"/>
          </p:cNvSpPr>
          <p:nvPr>
            <p:ph type="ftr" sz="quarter" idx="17"/>
          </p:nvPr>
        </p:nvSpPr>
        <p:spPr/>
        <p:txBody>
          <a:bodyPr/>
          <a:lstStyle/>
          <a:p>
            <a:r>
              <a:rPr lang="fi-FI"/>
              <a:t>Presentation name / Author</a:t>
            </a:r>
          </a:p>
        </p:txBody>
      </p:sp>
      <p:sp>
        <p:nvSpPr>
          <p:cNvPr id="12" name="Slide Number Placeholder 11"/>
          <p:cNvSpPr>
            <a:spLocks noGrp="1"/>
          </p:cNvSpPr>
          <p:nvPr>
            <p:ph type="sldNum" sz="quarter" idx="18"/>
          </p:nvPr>
        </p:nvSpPr>
        <p:spPr/>
        <p:txBody>
          <a:bodyPr/>
          <a:lstStyle>
            <a:lvl1pPr>
              <a:defRPr>
                <a:noFill/>
              </a:defRPr>
            </a:lvl1pPr>
          </a:lstStyle>
          <a:p>
            <a:fld id="{49A25110-65A2-4B67-BF3F-8D6D3162EF46}" type="slidenum">
              <a:rPr lang="fi-FI" smtClean="0"/>
              <a:pPr/>
              <a:t>‹#›</a:t>
            </a:fld>
            <a:endParaRPr lang="fi-FI"/>
          </a:p>
        </p:txBody>
      </p:sp>
      <p:sp>
        <p:nvSpPr>
          <p:cNvPr id="14" name="Text Placeholder 7"/>
          <p:cNvSpPr>
            <a:spLocks noGrp="1"/>
          </p:cNvSpPr>
          <p:nvPr>
            <p:ph type="body" sz="quarter" idx="13"/>
          </p:nvPr>
        </p:nvSpPr>
        <p:spPr>
          <a:xfrm>
            <a:off x="334963" y="260350"/>
            <a:ext cx="5400997" cy="184666"/>
          </a:xfrm>
        </p:spPr>
        <p:txBody>
          <a:bodyPr wrap="square">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15366661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and 1/3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4" y="1773238"/>
            <a:ext cx="6913412"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8" name="Picture Placeholder 7"/>
          <p:cNvSpPr>
            <a:spLocks noGrp="1"/>
          </p:cNvSpPr>
          <p:nvPr>
            <p:ph type="pic" sz="quarter" idx="15"/>
          </p:nvPr>
        </p:nvSpPr>
        <p:spPr>
          <a:xfrm>
            <a:off x="8183563" y="0"/>
            <a:ext cx="4008437" cy="6858000"/>
          </a:xfrm>
          <a:solidFill>
            <a:schemeClr val="bg2"/>
          </a:solidFill>
        </p:spPr>
        <p:txBody>
          <a:bodyPr/>
          <a:lstStyle>
            <a:lvl1pPr marL="0" indent="0">
              <a:buFontTx/>
              <a:buNone/>
              <a:defRPr sz="1000"/>
            </a:lvl1pPr>
          </a:lstStyle>
          <a:p>
            <a:r>
              <a:rPr lang="en-US"/>
              <a:t>Click icon to add picture</a:t>
            </a:r>
            <a:endParaRPr lang="fi-FI"/>
          </a:p>
        </p:txBody>
      </p:sp>
      <p:sp>
        <p:nvSpPr>
          <p:cNvPr id="2" name="Title 1"/>
          <p:cNvSpPr>
            <a:spLocks noGrp="1"/>
          </p:cNvSpPr>
          <p:nvPr>
            <p:ph type="title"/>
          </p:nvPr>
        </p:nvSpPr>
        <p:spPr>
          <a:xfrm>
            <a:off x="766764" y="692150"/>
            <a:ext cx="6913412" cy="864642"/>
          </a:xfrm>
        </p:spPr>
        <p:txBody>
          <a:bodyPr/>
          <a:lstStyle/>
          <a:p>
            <a:r>
              <a:rPr lang="en-US"/>
              <a:t>Click to edit Master title style</a:t>
            </a:r>
            <a:endParaRPr lang="fi-FI"/>
          </a:p>
        </p:txBody>
      </p:sp>
      <p:sp>
        <p:nvSpPr>
          <p:cNvPr id="9" name="Date Placeholder 8"/>
          <p:cNvSpPr>
            <a:spLocks noGrp="1"/>
          </p:cNvSpPr>
          <p:nvPr>
            <p:ph type="dt" sz="half" idx="16"/>
          </p:nvPr>
        </p:nvSpPr>
        <p:spPr/>
        <p:txBody>
          <a:bodyPr/>
          <a:lstStyle/>
          <a:p>
            <a:fld id="{A25CC2C9-1C0E-47D0-AEFE-63C374E4A9E0}" type="datetime1">
              <a:rPr lang="en-GB" smtClean="0"/>
              <a:t>24/02/2026</a:t>
            </a:fld>
            <a:endParaRPr lang="fi-FI"/>
          </a:p>
        </p:txBody>
      </p:sp>
      <p:sp>
        <p:nvSpPr>
          <p:cNvPr id="10" name="Footer Placeholder 9"/>
          <p:cNvSpPr>
            <a:spLocks noGrp="1"/>
          </p:cNvSpPr>
          <p:nvPr>
            <p:ph type="ftr" sz="quarter" idx="17"/>
          </p:nvPr>
        </p:nvSpPr>
        <p:spPr/>
        <p:txBody>
          <a:bodyPr/>
          <a:lstStyle/>
          <a:p>
            <a:r>
              <a:rPr lang="fi-FI"/>
              <a:t>Presentation name / Author</a:t>
            </a:r>
          </a:p>
        </p:txBody>
      </p:sp>
      <p:sp>
        <p:nvSpPr>
          <p:cNvPr id="11" name="Slide Number Placeholder 10"/>
          <p:cNvSpPr>
            <a:spLocks noGrp="1"/>
          </p:cNvSpPr>
          <p:nvPr>
            <p:ph type="sldNum" sz="quarter" idx="18"/>
          </p:nvPr>
        </p:nvSpPr>
        <p:spPr/>
        <p:txBody>
          <a:bodyPr/>
          <a:lstStyle>
            <a:lvl1pPr>
              <a:defRPr>
                <a:noFill/>
              </a:defRPr>
            </a:lvl1pPr>
          </a:lstStyle>
          <a:p>
            <a:fld id="{49A25110-65A2-4B67-BF3F-8D6D3162EF46}" type="slidenum">
              <a:rPr lang="fi-FI" smtClean="0"/>
              <a:pPr/>
              <a:t>‹#›</a:t>
            </a:fld>
            <a:endParaRPr lang="fi-FI"/>
          </a:p>
        </p:txBody>
      </p:sp>
      <p:sp>
        <p:nvSpPr>
          <p:cNvPr id="14" name="Text Placeholder 7"/>
          <p:cNvSpPr>
            <a:spLocks noGrp="1"/>
          </p:cNvSpPr>
          <p:nvPr>
            <p:ph type="body" sz="quarter" idx="13"/>
          </p:nvPr>
        </p:nvSpPr>
        <p:spPr>
          <a:xfrm>
            <a:off x="334964" y="260350"/>
            <a:ext cx="7345362" cy="184666"/>
          </a:xfrm>
        </p:spPr>
        <p:txBody>
          <a:bodyPr wrap="square">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29862239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and two pictures">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4" y="1773238"/>
            <a:ext cx="6913561"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8" name="Picture Placeholder 7"/>
          <p:cNvSpPr>
            <a:spLocks noGrp="1"/>
          </p:cNvSpPr>
          <p:nvPr>
            <p:ph type="pic" sz="quarter" idx="15"/>
          </p:nvPr>
        </p:nvSpPr>
        <p:spPr>
          <a:xfrm>
            <a:off x="8183563" y="0"/>
            <a:ext cx="4008437" cy="3357563"/>
          </a:xfrm>
          <a:solidFill>
            <a:schemeClr val="bg2"/>
          </a:solidFill>
        </p:spPr>
        <p:txBody>
          <a:bodyPr/>
          <a:lstStyle>
            <a:lvl1pPr marL="0" indent="0">
              <a:buFontTx/>
              <a:buNone/>
              <a:defRPr sz="1000"/>
            </a:lvl1pPr>
          </a:lstStyle>
          <a:p>
            <a:r>
              <a:rPr lang="en-US"/>
              <a:t>Click icon to add picture</a:t>
            </a:r>
            <a:endParaRPr lang="fi-FI"/>
          </a:p>
        </p:txBody>
      </p:sp>
      <p:sp>
        <p:nvSpPr>
          <p:cNvPr id="9" name="Picture Placeholder 7"/>
          <p:cNvSpPr>
            <a:spLocks noGrp="1"/>
          </p:cNvSpPr>
          <p:nvPr>
            <p:ph type="pic" sz="quarter" idx="16"/>
          </p:nvPr>
        </p:nvSpPr>
        <p:spPr>
          <a:xfrm>
            <a:off x="8183563" y="3500438"/>
            <a:ext cx="4008437" cy="3357561"/>
          </a:xfrm>
          <a:solidFill>
            <a:schemeClr val="bg2"/>
          </a:solidFill>
        </p:spPr>
        <p:txBody>
          <a:bodyPr/>
          <a:lstStyle>
            <a:lvl1pPr marL="0" indent="0">
              <a:buFontTx/>
              <a:buNone/>
              <a:defRPr sz="1000"/>
            </a:lvl1pPr>
          </a:lstStyle>
          <a:p>
            <a:r>
              <a:rPr lang="en-US"/>
              <a:t>Click icon to add picture</a:t>
            </a:r>
            <a:endParaRPr lang="fi-FI"/>
          </a:p>
        </p:txBody>
      </p:sp>
      <p:sp>
        <p:nvSpPr>
          <p:cNvPr id="2" name="Date Placeholder 1"/>
          <p:cNvSpPr>
            <a:spLocks noGrp="1"/>
          </p:cNvSpPr>
          <p:nvPr>
            <p:ph type="dt" sz="half" idx="17"/>
          </p:nvPr>
        </p:nvSpPr>
        <p:spPr/>
        <p:txBody>
          <a:bodyPr/>
          <a:lstStyle/>
          <a:p>
            <a:fld id="{A25CC2C9-1C0E-47D0-AEFE-63C374E4A9E0}" type="datetime1">
              <a:rPr lang="en-GB" smtClean="0"/>
              <a:t>24/02/2026</a:t>
            </a:fld>
            <a:endParaRPr lang="fi-FI"/>
          </a:p>
        </p:txBody>
      </p:sp>
      <p:sp>
        <p:nvSpPr>
          <p:cNvPr id="10" name="Footer Placeholder 9"/>
          <p:cNvSpPr>
            <a:spLocks noGrp="1"/>
          </p:cNvSpPr>
          <p:nvPr>
            <p:ph type="ftr" sz="quarter" idx="18"/>
          </p:nvPr>
        </p:nvSpPr>
        <p:spPr/>
        <p:txBody>
          <a:bodyPr/>
          <a:lstStyle/>
          <a:p>
            <a:r>
              <a:rPr lang="fi-FI"/>
              <a:t>Presentation name / Author</a:t>
            </a:r>
          </a:p>
        </p:txBody>
      </p:sp>
      <p:sp>
        <p:nvSpPr>
          <p:cNvPr id="11" name="Slide Number Placeholder 10"/>
          <p:cNvSpPr>
            <a:spLocks noGrp="1"/>
          </p:cNvSpPr>
          <p:nvPr>
            <p:ph type="sldNum" sz="quarter" idx="19"/>
          </p:nvPr>
        </p:nvSpPr>
        <p:spPr/>
        <p:txBody>
          <a:bodyPr/>
          <a:lstStyle>
            <a:lvl1pPr>
              <a:defRPr>
                <a:noFill/>
              </a:defRPr>
            </a:lvl1pPr>
          </a:lstStyle>
          <a:p>
            <a:fld id="{49A25110-65A2-4B67-BF3F-8D6D3162EF46}" type="slidenum">
              <a:rPr lang="fi-FI" smtClean="0"/>
              <a:pPr/>
              <a:t>‹#›</a:t>
            </a:fld>
            <a:endParaRPr lang="fi-FI"/>
          </a:p>
        </p:txBody>
      </p:sp>
      <p:sp>
        <p:nvSpPr>
          <p:cNvPr id="12" name="Title 11"/>
          <p:cNvSpPr>
            <a:spLocks noGrp="1"/>
          </p:cNvSpPr>
          <p:nvPr>
            <p:ph type="title"/>
          </p:nvPr>
        </p:nvSpPr>
        <p:spPr>
          <a:xfrm>
            <a:off x="766764" y="692150"/>
            <a:ext cx="6913561" cy="864642"/>
          </a:xfrm>
        </p:spPr>
        <p:txBody>
          <a:bodyPr/>
          <a:lstStyle/>
          <a:p>
            <a:r>
              <a:rPr lang="en-US"/>
              <a:t>Click to edit Master title style</a:t>
            </a:r>
            <a:endParaRPr lang="fi-FI"/>
          </a:p>
        </p:txBody>
      </p:sp>
      <p:sp>
        <p:nvSpPr>
          <p:cNvPr id="13" name="Text Placeholder 7"/>
          <p:cNvSpPr>
            <a:spLocks noGrp="1"/>
          </p:cNvSpPr>
          <p:nvPr>
            <p:ph type="body" sz="quarter" idx="13"/>
          </p:nvPr>
        </p:nvSpPr>
        <p:spPr>
          <a:xfrm>
            <a:off x="334964" y="260350"/>
            <a:ext cx="7345362" cy="184666"/>
          </a:xfrm>
        </p:spPr>
        <p:txBody>
          <a:bodyPr wrap="square">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29045819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and three pictures">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4" y="1773238"/>
            <a:ext cx="6913561"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8" name="Picture Placeholder 7"/>
          <p:cNvSpPr>
            <a:spLocks noGrp="1"/>
          </p:cNvSpPr>
          <p:nvPr>
            <p:ph type="pic" sz="quarter" idx="15"/>
          </p:nvPr>
        </p:nvSpPr>
        <p:spPr>
          <a:xfrm>
            <a:off x="8183563" y="1"/>
            <a:ext cx="4008437" cy="2204864"/>
          </a:xfrm>
          <a:solidFill>
            <a:schemeClr val="bg2"/>
          </a:solidFill>
        </p:spPr>
        <p:txBody>
          <a:bodyPr/>
          <a:lstStyle>
            <a:lvl1pPr marL="0" indent="0">
              <a:buFontTx/>
              <a:buNone/>
              <a:defRPr sz="1000"/>
            </a:lvl1pPr>
          </a:lstStyle>
          <a:p>
            <a:r>
              <a:rPr lang="en-US"/>
              <a:t>Click icon to add picture</a:t>
            </a:r>
            <a:endParaRPr lang="fi-FI"/>
          </a:p>
        </p:txBody>
      </p:sp>
      <p:sp>
        <p:nvSpPr>
          <p:cNvPr id="9" name="Picture Placeholder 7"/>
          <p:cNvSpPr>
            <a:spLocks noGrp="1"/>
          </p:cNvSpPr>
          <p:nvPr>
            <p:ph type="pic" sz="quarter" idx="16"/>
          </p:nvPr>
        </p:nvSpPr>
        <p:spPr>
          <a:xfrm>
            <a:off x="8183563" y="2348881"/>
            <a:ext cx="4008437" cy="2160240"/>
          </a:xfrm>
          <a:solidFill>
            <a:schemeClr val="bg2"/>
          </a:solidFill>
        </p:spPr>
        <p:txBody>
          <a:bodyPr/>
          <a:lstStyle>
            <a:lvl1pPr marL="0" indent="0">
              <a:buFontTx/>
              <a:buNone/>
              <a:defRPr sz="1000"/>
            </a:lvl1pPr>
          </a:lstStyle>
          <a:p>
            <a:r>
              <a:rPr lang="en-US"/>
              <a:t>Click icon to add picture</a:t>
            </a:r>
            <a:endParaRPr lang="fi-FI"/>
          </a:p>
        </p:txBody>
      </p:sp>
      <p:sp>
        <p:nvSpPr>
          <p:cNvPr id="10" name="Picture Placeholder 7"/>
          <p:cNvSpPr>
            <a:spLocks noGrp="1"/>
          </p:cNvSpPr>
          <p:nvPr>
            <p:ph type="pic" sz="quarter" idx="17"/>
          </p:nvPr>
        </p:nvSpPr>
        <p:spPr>
          <a:xfrm>
            <a:off x="8183563" y="4653136"/>
            <a:ext cx="4008437" cy="2200517"/>
          </a:xfrm>
          <a:solidFill>
            <a:schemeClr val="bg2"/>
          </a:solidFill>
        </p:spPr>
        <p:txBody>
          <a:bodyPr/>
          <a:lstStyle>
            <a:lvl1pPr marL="0" indent="0">
              <a:buFontTx/>
              <a:buNone/>
              <a:defRPr sz="1000"/>
            </a:lvl1pPr>
          </a:lstStyle>
          <a:p>
            <a:r>
              <a:rPr lang="en-US"/>
              <a:t>Click icon to add picture</a:t>
            </a:r>
            <a:endParaRPr lang="fi-FI"/>
          </a:p>
        </p:txBody>
      </p:sp>
      <p:sp>
        <p:nvSpPr>
          <p:cNvPr id="2" name="Title 1"/>
          <p:cNvSpPr>
            <a:spLocks noGrp="1"/>
          </p:cNvSpPr>
          <p:nvPr>
            <p:ph type="title"/>
          </p:nvPr>
        </p:nvSpPr>
        <p:spPr>
          <a:xfrm>
            <a:off x="766764" y="692150"/>
            <a:ext cx="6913561" cy="864642"/>
          </a:xfrm>
        </p:spPr>
        <p:txBody>
          <a:bodyPr/>
          <a:lstStyle/>
          <a:p>
            <a:r>
              <a:rPr lang="en-US"/>
              <a:t>Click to edit Master title style</a:t>
            </a:r>
            <a:endParaRPr lang="fi-FI"/>
          </a:p>
        </p:txBody>
      </p:sp>
      <p:sp>
        <p:nvSpPr>
          <p:cNvPr id="11" name="Date Placeholder 10"/>
          <p:cNvSpPr>
            <a:spLocks noGrp="1"/>
          </p:cNvSpPr>
          <p:nvPr>
            <p:ph type="dt" sz="half" idx="18"/>
          </p:nvPr>
        </p:nvSpPr>
        <p:spPr/>
        <p:txBody>
          <a:bodyPr/>
          <a:lstStyle/>
          <a:p>
            <a:fld id="{A25CC2C9-1C0E-47D0-AEFE-63C374E4A9E0}" type="datetime1">
              <a:rPr lang="en-GB" smtClean="0"/>
              <a:t>24/02/2026</a:t>
            </a:fld>
            <a:endParaRPr lang="fi-FI"/>
          </a:p>
        </p:txBody>
      </p:sp>
      <p:sp>
        <p:nvSpPr>
          <p:cNvPr id="12" name="Footer Placeholder 11"/>
          <p:cNvSpPr>
            <a:spLocks noGrp="1"/>
          </p:cNvSpPr>
          <p:nvPr>
            <p:ph type="ftr" sz="quarter" idx="19"/>
          </p:nvPr>
        </p:nvSpPr>
        <p:spPr/>
        <p:txBody>
          <a:bodyPr/>
          <a:lstStyle/>
          <a:p>
            <a:r>
              <a:rPr lang="fi-FI"/>
              <a:t>Presentation name / Author</a:t>
            </a:r>
          </a:p>
        </p:txBody>
      </p:sp>
      <p:sp>
        <p:nvSpPr>
          <p:cNvPr id="13" name="Slide Number Placeholder 12"/>
          <p:cNvSpPr>
            <a:spLocks noGrp="1"/>
          </p:cNvSpPr>
          <p:nvPr>
            <p:ph type="sldNum" sz="quarter" idx="20"/>
          </p:nvPr>
        </p:nvSpPr>
        <p:spPr/>
        <p:txBody>
          <a:bodyPr/>
          <a:lstStyle>
            <a:lvl1pPr>
              <a:defRPr>
                <a:noFill/>
              </a:defRPr>
            </a:lvl1pPr>
          </a:lstStyle>
          <a:p>
            <a:fld id="{49A25110-65A2-4B67-BF3F-8D6D3162EF46}" type="slidenum">
              <a:rPr lang="fi-FI" smtClean="0"/>
              <a:pPr/>
              <a:t>‹#›</a:t>
            </a:fld>
            <a:endParaRPr lang="fi-FI"/>
          </a:p>
        </p:txBody>
      </p:sp>
      <p:sp>
        <p:nvSpPr>
          <p:cNvPr id="14" name="Text Placeholder 7"/>
          <p:cNvSpPr>
            <a:spLocks noGrp="1"/>
          </p:cNvSpPr>
          <p:nvPr>
            <p:ph type="body" sz="quarter" idx="13"/>
          </p:nvPr>
        </p:nvSpPr>
        <p:spPr>
          <a:xfrm>
            <a:off x="334964" y="260350"/>
            <a:ext cx="7345362" cy="184666"/>
          </a:xfrm>
        </p:spPr>
        <p:txBody>
          <a:bodyPr wrap="square">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22001406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gress / quot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7BAFCE9-2058-4A67-ABB3-D3F6F25E3C1C}" type="datetime1">
              <a:rPr lang="en-GB" smtClean="0"/>
              <a:t>24/02/2026</a:t>
            </a:fld>
            <a:endParaRPr lang="fi-FI"/>
          </a:p>
        </p:txBody>
      </p:sp>
      <p:sp>
        <p:nvSpPr>
          <p:cNvPr id="5" name="Footer Placeholder 4"/>
          <p:cNvSpPr>
            <a:spLocks noGrp="1"/>
          </p:cNvSpPr>
          <p:nvPr>
            <p:ph type="ftr" sz="quarter" idx="11"/>
          </p:nvPr>
        </p:nvSpPr>
        <p:spPr/>
        <p:txBody>
          <a:bodyPr/>
          <a:lstStyle/>
          <a:p>
            <a:r>
              <a:rPr lang="fi-FI"/>
              <a:t>Presentation name / Author</a:t>
            </a:r>
          </a:p>
        </p:txBody>
      </p:sp>
      <p:sp>
        <p:nvSpPr>
          <p:cNvPr id="6" name="Slide Number Placeholder 5"/>
          <p:cNvSpPr>
            <a:spLocks noGrp="1"/>
          </p:cNvSpPr>
          <p:nvPr>
            <p:ph type="sldNum" sz="quarter" idx="12"/>
          </p:nvPr>
        </p:nvSpPr>
        <p:spPr/>
        <p:txBody>
          <a:bodyPr/>
          <a:lstStyle/>
          <a:p>
            <a:fld id="{49A25110-65A2-4B67-BF3F-8D6D3162EF46}" type="slidenum">
              <a:rPr lang="fi-FI" smtClean="0"/>
              <a:t>‹#›</a:t>
            </a:fld>
            <a:endParaRPr lang="fi-FI"/>
          </a:p>
        </p:txBody>
      </p:sp>
      <p:sp>
        <p:nvSpPr>
          <p:cNvPr id="9" name="Text Placeholder 8"/>
          <p:cNvSpPr>
            <a:spLocks noGrp="1"/>
          </p:cNvSpPr>
          <p:nvPr>
            <p:ph type="body" sz="quarter" idx="13"/>
          </p:nvPr>
        </p:nvSpPr>
        <p:spPr>
          <a:xfrm>
            <a:off x="766763" y="692150"/>
            <a:ext cx="10658475" cy="5257800"/>
          </a:xfrm>
        </p:spPr>
        <p:txBody>
          <a:bodyPr/>
          <a:lstStyle>
            <a:lvl1pPr marL="0" indent="0" algn="l">
              <a:spcBef>
                <a:spcPts val="0"/>
              </a:spcBef>
              <a:buFontTx/>
              <a:buNone/>
              <a:defRPr sz="4000"/>
            </a:lvl1pPr>
            <a:lvl2pPr marL="0" indent="0" algn="l">
              <a:spcBef>
                <a:spcPts val="0"/>
              </a:spcBef>
              <a:buFontTx/>
              <a:buNone/>
              <a:defRPr sz="4000"/>
            </a:lvl2pPr>
            <a:lvl3pPr marL="0" indent="0" algn="l">
              <a:spcBef>
                <a:spcPts val="0"/>
              </a:spcBef>
              <a:buFontTx/>
              <a:buNone/>
              <a:defRPr sz="4000"/>
            </a:lvl3pPr>
            <a:lvl4pPr marL="0" indent="0" algn="l">
              <a:spcBef>
                <a:spcPts val="0"/>
              </a:spcBef>
              <a:buFontTx/>
              <a:buNone/>
              <a:defRPr sz="4000"/>
            </a:lvl4pPr>
            <a:lvl5pPr marL="0" indent="0" algn="l">
              <a:spcBef>
                <a:spcPts val="0"/>
              </a:spcBef>
              <a:buFontTx/>
              <a:buNone/>
              <a:defRPr sz="4000"/>
            </a:lvl5pPr>
            <a:lvl6pPr marL="0" indent="0" algn="l">
              <a:spcBef>
                <a:spcPts val="0"/>
              </a:spcBef>
              <a:buFontTx/>
              <a:buNone/>
              <a:defRPr sz="4000"/>
            </a:lvl6pPr>
            <a:lvl7pPr marL="0" indent="0" algn="l">
              <a:spcBef>
                <a:spcPts val="0"/>
              </a:spcBef>
              <a:buFontTx/>
              <a:buNone/>
              <a:defRPr sz="4000"/>
            </a:lvl7pPr>
            <a:lvl8pPr marL="0" indent="0" algn="l">
              <a:spcBef>
                <a:spcPts val="0"/>
              </a:spcBef>
              <a:buFontTx/>
              <a:buNone/>
              <a:defRPr sz="4000"/>
            </a:lvl8pPr>
            <a:lvl9pPr marL="0" indent="0" algn="l">
              <a:spcBef>
                <a:spcPts val="0"/>
              </a:spcBef>
              <a:buFontTx/>
              <a:buNone/>
              <a:defRPr sz="4000"/>
            </a:lvl9pPr>
          </a:lstStyle>
          <a:p>
            <a:pPr lvl="0"/>
            <a:r>
              <a:rPr lang="en-US"/>
              <a:t>Click to edit Master text styles</a:t>
            </a:r>
          </a:p>
        </p:txBody>
      </p:sp>
    </p:spTree>
    <p:extLst>
      <p:ext uri="{BB962C8B-B14F-4D97-AF65-F5344CB8AC3E}">
        <p14:creationId xmlns:p14="http://schemas.microsoft.com/office/powerpoint/2010/main" val="32975459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ligh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noFill/>
              </a:defRPr>
            </a:lvl1pPr>
          </a:lstStyle>
          <a:p>
            <a:fld id="{F870A2AE-0DAD-4208-996B-E7D91FF82B3D}" type="datetime1">
              <a:rPr lang="en-GB" smtClean="0"/>
              <a:pPr/>
              <a:t>24/02/2026</a:t>
            </a:fld>
            <a:endParaRPr lang="fi-FI"/>
          </a:p>
        </p:txBody>
      </p:sp>
      <p:sp>
        <p:nvSpPr>
          <p:cNvPr id="3" name="Footer Placeholder 2"/>
          <p:cNvSpPr>
            <a:spLocks noGrp="1"/>
          </p:cNvSpPr>
          <p:nvPr>
            <p:ph type="ftr" sz="quarter" idx="11"/>
          </p:nvPr>
        </p:nvSpPr>
        <p:spPr/>
        <p:txBody>
          <a:bodyPr/>
          <a:lstStyle>
            <a:lvl1pPr>
              <a:defRPr>
                <a:noFill/>
              </a:defRPr>
            </a:lvl1pPr>
          </a:lstStyle>
          <a:p>
            <a:r>
              <a:rPr lang="fi-FI"/>
              <a:t>Presentation name / Author</a:t>
            </a:r>
          </a:p>
        </p:txBody>
      </p:sp>
      <p:sp>
        <p:nvSpPr>
          <p:cNvPr id="4" name="Slide Number Placeholder 3"/>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6" name="Picture Placeholder 5"/>
          <p:cNvSpPr>
            <a:spLocks noGrp="1"/>
          </p:cNvSpPr>
          <p:nvPr>
            <p:ph type="pic" sz="quarter" idx="13"/>
          </p:nvPr>
        </p:nvSpPr>
        <p:spPr>
          <a:xfrm>
            <a:off x="0" y="0"/>
            <a:ext cx="12192000" cy="6858000"/>
          </a:xfrm>
          <a:solidFill>
            <a:schemeClr val="bg2"/>
          </a:solidFill>
        </p:spPr>
        <p:txBody>
          <a:bodyPr/>
          <a:lstStyle>
            <a:lvl1pPr marL="0" indent="0">
              <a:buFontTx/>
              <a:buNone/>
              <a:defRPr sz="1000"/>
            </a:lvl1pPr>
          </a:lstStyle>
          <a:p>
            <a:r>
              <a:rPr lang="en-US"/>
              <a:t>Click icon to add picture</a:t>
            </a:r>
            <a:endParaRPr lang="fi-FI"/>
          </a:p>
        </p:txBody>
      </p:sp>
      <p:sp>
        <p:nvSpPr>
          <p:cNvPr id="8" name="Text Placeholder 2">
            <a:extLst>
              <a:ext uri="{FF2B5EF4-FFF2-40B4-BE49-F238E27FC236}">
                <a16:creationId xmlns:a16="http://schemas.microsoft.com/office/drawing/2014/main" id="{6C5FF6C6-42D8-48C8-B956-4AC37847D8B9}"/>
              </a:ext>
            </a:extLst>
          </p:cNvPr>
          <p:cNvSpPr>
            <a:spLocks noGrp="1" noChangeAspect="1"/>
          </p:cNvSpPr>
          <p:nvPr>
            <p:ph type="body" sz="quarter" idx="22"/>
          </p:nvPr>
        </p:nvSpPr>
        <p:spPr>
          <a:xfrm>
            <a:off x="335360" y="6093296"/>
            <a:ext cx="1243542" cy="432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23562146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icture, dar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noFill/>
              </a:defRPr>
            </a:lvl1pPr>
          </a:lstStyle>
          <a:p>
            <a:fld id="{F870A2AE-0DAD-4208-996B-E7D91FF82B3D}" type="datetime1">
              <a:rPr lang="en-GB" smtClean="0"/>
              <a:pPr/>
              <a:t>24/02/2026</a:t>
            </a:fld>
            <a:endParaRPr lang="fi-FI"/>
          </a:p>
        </p:txBody>
      </p:sp>
      <p:sp>
        <p:nvSpPr>
          <p:cNvPr id="3" name="Footer Placeholder 2"/>
          <p:cNvSpPr>
            <a:spLocks noGrp="1"/>
          </p:cNvSpPr>
          <p:nvPr>
            <p:ph type="ftr" sz="quarter" idx="11"/>
          </p:nvPr>
        </p:nvSpPr>
        <p:spPr/>
        <p:txBody>
          <a:bodyPr/>
          <a:lstStyle>
            <a:lvl1pPr>
              <a:defRPr>
                <a:noFill/>
              </a:defRPr>
            </a:lvl1pPr>
          </a:lstStyle>
          <a:p>
            <a:r>
              <a:rPr lang="fi-FI"/>
              <a:t>Presentation name / Author</a:t>
            </a:r>
          </a:p>
        </p:txBody>
      </p:sp>
      <p:sp>
        <p:nvSpPr>
          <p:cNvPr id="4" name="Slide Number Placeholder 3"/>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6" name="Picture Placeholder 5"/>
          <p:cNvSpPr>
            <a:spLocks noGrp="1"/>
          </p:cNvSpPr>
          <p:nvPr>
            <p:ph type="pic" sz="quarter" idx="13"/>
          </p:nvPr>
        </p:nvSpPr>
        <p:spPr>
          <a:xfrm>
            <a:off x="0" y="0"/>
            <a:ext cx="12192000" cy="6858000"/>
          </a:xfrm>
          <a:solidFill>
            <a:schemeClr val="bg2"/>
          </a:solidFill>
        </p:spPr>
        <p:txBody>
          <a:bodyPr/>
          <a:lstStyle>
            <a:lvl1pPr marL="0" indent="0">
              <a:buFontTx/>
              <a:buNone/>
              <a:defRPr sz="1000"/>
            </a:lvl1pPr>
          </a:lstStyle>
          <a:p>
            <a:r>
              <a:rPr lang="en-US"/>
              <a:t>Click icon to add picture</a:t>
            </a:r>
            <a:endParaRPr lang="fi-FI"/>
          </a:p>
        </p:txBody>
      </p:sp>
      <p:sp>
        <p:nvSpPr>
          <p:cNvPr id="7" name="Text Placeholder 2">
            <a:extLst>
              <a:ext uri="{FF2B5EF4-FFF2-40B4-BE49-F238E27FC236}">
                <a16:creationId xmlns:a16="http://schemas.microsoft.com/office/drawing/2014/main" id="{EDA497CE-609A-4B85-AA36-0C48F928E1E2}"/>
              </a:ext>
            </a:extLst>
          </p:cNvPr>
          <p:cNvSpPr>
            <a:spLocks noGrp="1" noChangeAspect="1"/>
          </p:cNvSpPr>
          <p:nvPr>
            <p:ph type="body" sz="quarter" idx="21"/>
          </p:nvPr>
        </p:nvSpPr>
        <p:spPr>
          <a:xfrm>
            <a:off x="335360" y="6093296"/>
            <a:ext cx="1243543" cy="432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38311033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BA467EA-EEE2-4786-9A63-DEAB652D63EF}" type="datetime1">
              <a:rPr lang="en-GB" smtClean="0"/>
              <a:t>24/02/2026</a:t>
            </a:fld>
            <a:endParaRPr lang="fi-FI"/>
          </a:p>
        </p:txBody>
      </p:sp>
      <p:sp>
        <p:nvSpPr>
          <p:cNvPr id="4" name="Footer Placeholder 3"/>
          <p:cNvSpPr>
            <a:spLocks noGrp="1"/>
          </p:cNvSpPr>
          <p:nvPr>
            <p:ph type="ftr" sz="quarter" idx="11"/>
          </p:nvPr>
        </p:nvSpPr>
        <p:spPr/>
        <p:txBody>
          <a:bodyPr/>
          <a:lstStyle/>
          <a:p>
            <a:r>
              <a:rPr lang="fi-FI"/>
              <a:t>Presentation name / Author</a:t>
            </a:r>
          </a:p>
        </p:txBody>
      </p:sp>
      <p:sp>
        <p:nvSpPr>
          <p:cNvPr id="5" name="Slide Number Placeholder 4"/>
          <p:cNvSpPr>
            <a:spLocks noGrp="1"/>
          </p:cNvSpPr>
          <p:nvPr>
            <p:ph type="sldNum" sz="quarter" idx="12"/>
          </p:nvPr>
        </p:nvSpPr>
        <p:spPr/>
        <p:txBody>
          <a:bodyPr/>
          <a:lstStyle/>
          <a:p>
            <a:fld id="{49A25110-65A2-4B67-BF3F-8D6D3162EF46}" type="slidenum">
              <a:rPr lang="fi-FI" smtClean="0"/>
              <a:t>‹#›</a:t>
            </a:fld>
            <a:endParaRPr lang="fi-FI"/>
          </a:p>
        </p:txBody>
      </p:sp>
      <p:sp>
        <p:nvSpPr>
          <p:cNvPr id="2" name="Title 1"/>
          <p:cNvSpPr>
            <a:spLocks noGrp="1"/>
          </p:cNvSpPr>
          <p:nvPr>
            <p:ph type="title"/>
          </p:nvPr>
        </p:nvSpPr>
        <p:spPr/>
        <p:txBody>
          <a:bodyPr/>
          <a:lstStyle/>
          <a:p>
            <a:r>
              <a:rPr lang="en-US"/>
              <a:t>Click to edit Master title style</a:t>
            </a:r>
            <a:endParaRPr lang="fi-FI"/>
          </a:p>
        </p:txBody>
      </p:sp>
      <p:sp>
        <p:nvSpPr>
          <p:cNvPr id="6" name="Text Placeholder 7"/>
          <p:cNvSpPr>
            <a:spLocks noGrp="1"/>
          </p:cNvSpPr>
          <p:nvPr>
            <p:ph type="body" sz="quarter" idx="13"/>
          </p:nvPr>
        </p:nvSpPr>
        <p:spPr>
          <a:xfrm>
            <a:off x="334963" y="260350"/>
            <a:ext cx="11090275" cy="184666"/>
          </a:xfrm>
        </p:spPr>
        <p:txBody>
          <a:bodyPr wrap="square">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14671063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End slide / no picture">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2063552" y="260351"/>
            <a:ext cx="1224137" cy="216023"/>
          </a:xfrm>
        </p:spPr>
        <p:txBody>
          <a:bodyPr/>
          <a:lstStyle>
            <a:lvl1pPr>
              <a:defRPr>
                <a:noFill/>
              </a:defRPr>
            </a:lvl1pPr>
          </a:lstStyle>
          <a:p>
            <a:fld id="{BD3CFFDA-818F-4A73-BD76-D775C6C0AF81}" type="datetime1">
              <a:rPr lang="en-GB" smtClean="0"/>
              <a:t>24/02/2026</a:t>
            </a:fld>
            <a:endParaRPr lang="fi-FI"/>
          </a:p>
        </p:txBody>
      </p:sp>
      <p:sp>
        <p:nvSpPr>
          <p:cNvPr id="5" name="Footer Placeholder 4"/>
          <p:cNvSpPr>
            <a:spLocks noGrp="1"/>
          </p:cNvSpPr>
          <p:nvPr>
            <p:ph type="ftr" sz="quarter" idx="11"/>
          </p:nvPr>
        </p:nvSpPr>
        <p:spPr>
          <a:xfrm>
            <a:off x="3287688" y="260350"/>
            <a:ext cx="8137550" cy="216024"/>
          </a:xfrm>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a:xfrm>
            <a:off x="11425239" y="260351"/>
            <a:ext cx="431800" cy="216023"/>
          </a:xfrm>
        </p:spPr>
        <p:txBody>
          <a:bodyPr/>
          <a:lstStyle>
            <a:lvl1pPr>
              <a:defRPr>
                <a:noFill/>
              </a:defRPr>
            </a:lvl1pPr>
          </a:lstStyle>
          <a:p>
            <a:fld id="{49A25110-65A2-4B67-BF3F-8D6D3162EF46}" type="slidenum">
              <a:rPr lang="fi-FI" smtClean="0"/>
              <a:pPr/>
              <a:t>‹#›</a:t>
            </a:fld>
            <a:endParaRPr lang="fi-FI"/>
          </a:p>
        </p:txBody>
      </p:sp>
      <p:grpSp>
        <p:nvGrpSpPr>
          <p:cNvPr id="13" name="Group 12"/>
          <p:cNvGrpSpPr>
            <a:grpSpLocks noChangeAspect="1"/>
          </p:cNvGrpSpPr>
          <p:nvPr userDrawn="1"/>
        </p:nvGrpSpPr>
        <p:grpSpPr>
          <a:xfrm>
            <a:off x="3648000" y="2218417"/>
            <a:ext cx="4896000" cy="1700441"/>
            <a:chOff x="3279775" y="2451101"/>
            <a:chExt cx="5640388" cy="1958974"/>
          </a:xfrm>
          <a:solidFill>
            <a:schemeClr val="accent1"/>
          </a:solidFill>
        </p:grpSpPr>
        <p:sp>
          <p:nvSpPr>
            <p:cNvPr id="14"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7" name="Text Placeholder 6"/>
          <p:cNvSpPr>
            <a:spLocks noGrp="1"/>
          </p:cNvSpPr>
          <p:nvPr>
            <p:ph type="body" sz="quarter" idx="13" hasCustomPrompt="1"/>
          </p:nvPr>
        </p:nvSpPr>
        <p:spPr>
          <a:xfrm>
            <a:off x="334963" y="6152140"/>
            <a:ext cx="5761037" cy="443198"/>
          </a:xfrm>
        </p:spPr>
        <p:txBody>
          <a:bodyPr anchor="b" anchorCtr="0">
            <a:spAutoFit/>
          </a:bodyPr>
          <a:lstStyle>
            <a:lvl1pPr marL="0" indent="0" algn="l">
              <a:lnSpc>
                <a:spcPct val="90000"/>
              </a:lnSpc>
              <a:spcBef>
                <a:spcPts val="0"/>
              </a:spcBef>
              <a:buFontTx/>
              <a:buNone/>
              <a:defRPr sz="1600"/>
            </a:lvl1pPr>
            <a:lvl2pPr marL="0" indent="0" algn="l">
              <a:lnSpc>
                <a:spcPct val="90000"/>
              </a:lnSpc>
              <a:spcBef>
                <a:spcPts val="0"/>
              </a:spcBef>
              <a:buFontTx/>
              <a:buNone/>
              <a:defRPr sz="1600">
                <a:solidFill>
                  <a:srgbClr val="A5A4A4"/>
                </a:solidFill>
              </a:defRPr>
            </a:lvl2pPr>
            <a:lvl3pPr marL="0" indent="0" algn="l">
              <a:spcBef>
                <a:spcPts val="0"/>
              </a:spcBef>
              <a:buFontTx/>
              <a:buNone/>
              <a:defRPr sz="1600">
                <a:solidFill>
                  <a:srgbClr val="A5A4A4"/>
                </a:solidFill>
              </a:defRPr>
            </a:lvl3pPr>
            <a:lvl4pPr marL="0" indent="0" algn="l">
              <a:spcBef>
                <a:spcPts val="0"/>
              </a:spcBef>
              <a:buFontTx/>
              <a:buNone/>
              <a:defRPr sz="1600">
                <a:solidFill>
                  <a:srgbClr val="A5A4A4"/>
                </a:solidFill>
              </a:defRPr>
            </a:lvl4pPr>
            <a:lvl5pPr marL="0" indent="0" algn="l">
              <a:spcBef>
                <a:spcPts val="0"/>
              </a:spcBef>
              <a:buFontTx/>
              <a:buNone/>
              <a:defRPr sz="1600">
                <a:solidFill>
                  <a:srgbClr val="A5A4A4"/>
                </a:solidFill>
              </a:defRPr>
            </a:lvl5pPr>
            <a:lvl6pPr marL="0" indent="0" algn="l">
              <a:spcBef>
                <a:spcPts val="0"/>
              </a:spcBef>
              <a:buFontTx/>
              <a:buNone/>
              <a:defRPr sz="1600">
                <a:solidFill>
                  <a:srgbClr val="A5A4A4"/>
                </a:solidFill>
              </a:defRPr>
            </a:lvl6pPr>
            <a:lvl7pPr marL="0" indent="0" algn="l">
              <a:spcBef>
                <a:spcPts val="0"/>
              </a:spcBef>
              <a:buFontTx/>
              <a:buNone/>
              <a:defRPr sz="1600">
                <a:solidFill>
                  <a:srgbClr val="A5A4A4"/>
                </a:solidFill>
              </a:defRPr>
            </a:lvl7pPr>
            <a:lvl8pPr marL="0" indent="0" algn="l">
              <a:spcBef>
                <a:spcPts val="0"/>
              </a:spcBef>
              <a:buFontTx/>
              <a:buNone/>
              <a:defRPr sz="1600">
                <a:solidFill>
                  <a:srgbClr val="A5A4A4"/>
                </a:solidFill>
              </a:defRPr>
            </a:lvl8pPr>
            <a:lvl9pPr marL="0" indent="0" algn="l">
              <a:spcBef>
                <a:spcPts val="0"/>
              </a:spcBef>
              <a:buFontTx/>
              <a:buNone/>
              <a:defRPr sz="1600">
                <a:solidFill>
                  <a:srgbClr val="A5A4A4"/>
                </a:solidFill>
              </a:defRPr>
            </a:lvl9pPr>
          </a:lstStyle>
          <a:p>
            <a:pPr lvl="0"/>
            <a:r>
              <a:rPr lang="en-US"/>
              <a:t>Add contact details</a:t>
            </a:r>
          </a:p>
          <a:p>
            <a:pPr lvl="1"/>
            <a:r>
              <a:rPr lang="en-US"/>
              <a:t>Second level</a:t>
            </a:r>
          </a:p>
        </p:txBody>
      </p:sp>
    </p:spTree>
    <p:extLst>
      <p:ext uri="{BB962C8B-B14F-4D97-AF65-F5344CB8AC3E}">
        <p14:creationId xmlns:p14="http://schemas.microsoft.com/office/powerpoint/2010/main" val="26378413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End slide / produc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2063552" y="260351"/>
            <a:ext cx="1224137" cy="216023"/>
          </a:xfrm>
        </p:spPr>
        <p:txBody>
          <a:bodyPr/>
          <a:lstStyle>
            <a:lvl1pPr>
              <a:defRPr>
                <a:noFill/>
              </a:defRPr>
            </a:lvl1pPr>
          </a:lstStyle>
          <a:p>
            <a:fld id="{BD3CFFDA-818F-4A73-BD76-D775C6C0AF81}" type="datetime1">
              <a:rPr lang="en-GB" smtClean="0"/>
              <a:t>24/02/2026</a:t>
            </a:fld>
            <a:endParaRPr lang="fi-FI"/>
          </a:p>
        </p:txBody>
      </p:sp>
      <p:sp>
        <p:nvSpPr>
          <p:cNvPr id="5" name="Footer Placeholder 4"/>
          <p:cNvSpPr>
            <a:spLocks noGrp="1"/>
          </p:cNvSpPr>
          <p:nvPr>
            <p:ph type="ftr" sz="quarter" idx="11"/>
          </p:nvPr>
        </p:nvSpPr>
        <p:spPr>
          <a:xfrm>
            <a:off x="3287688" y="260350"/>
            <a:ext cx="8137550" cy="216024"/>
          </a:xfrm>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a:xfrm>
            <a:off x="11425239" y="260351"/>
            <a:ext cx="431800" cy="216023"/>
          </a:xfrm>
        </p:spPr>
        <p:txBody>
          <a:bodyPr/>
          <a:lstStyle>
            <a:lvl1pPr>
              <a:defRPr>
                <a:noFill/>
              </a:defRPr>
            </a:lvl1pPr>
          </a:lstStyle>
          <a:p>
            <a:fld id="{49A25110-65A2-4B67-BF3F-8D6D3162EF46}" type="slidenum">
              <a:rPr lang="fi-FI" smtClean="0"/>
              <a:pPr/>
              <a:t>‹#›</a:t>
            </a:fld>
            <a:endParaRPr lang="fi-FI"/>
          </a:p>
        </p:txBody>
      </p:sp>
      <p:sp>
        <p:nvSpPr>
          <p:cNvPr id="19" name="Text Placeholder 6"/>
          <p:cNvSpPr>
            <a:spLocks noGrp="1"/>
          </p:cNvSpPr>
          <p:nvPr>
            <p:ph type="body" sz="quarter" idx="13" hasCustomPrompt="1"/>
          </p:nvPr>
        </p:nvSpPr>
        <p:spPr>
          <a:xfrm>
            <a:off x="334963" y="6152140"/>
            <a:ext cx="5761037" cy="443198"/>
          </a:xfrm>
        </p:spPr>
        <p:txBody>
          <a:bodyPr anchor="b" anchorCtr="0">
            <a:spAutoFit/>
          </a:bodyPr>
          <a:lstStyle>
            <a:lvl1pPr marL="0" indent="0" algn="l">
              <a:lnSpc>
                <a:spcPct val="90000"/>
              </a:lnSpc>
              <a:spcBef>
                <a:spcPts val="0"/>
              </a:spcBef>
              <a:buFontTx/>
              <a:buNone/>
              <a:defRPr sz="1600"/>
            </a:lvl1pPr>
            <a:lvl2pPr marL="0" indent="0" algn="l">
              <a:lnSpc>
                <a:spcPct val="90000"/>
              </a:lnSpc>
              <a:spcBef>
                <a:spcPts val="0"/>
              </a:spcBef>
              <a:buFontTx/>
              <a:buNone/>
              <a:defRPr sz="1600">
                <a:solidFill>
                  <a:srgbClr val="A5A4A4"/>
                </a:solidFill>
              </a:defRPr>
            </a:lvl2pPr>
            <a:lvl3pPr marL="0" indent="0" algn="l">
              <a:spcBef>
                <a:spcPts val="0"/>
              </a:spcBef>
              <a:buFontTx/>
              <a:buNone/>
              <a:defRPr sz="1600">
                <a:solidFill>
                  <a:srgbClr val="A5A4A4"/>
                </a:solidFill>
              </a:defRPr>
            </a:lvl3pPr>
            <a:lvl4pPr marL="0" indent="0" algn="l">
              <a:spcBef>
                <a:spcPts val="0"/>
              </a:spcBef>
              <a:buFontTx/>
              <a:buNone/>
              <a:defRPr sz="1600">
                <a:solidFill>
                  <a:srgbClr val="A5A4A4"/>
                </a:solidFill>
              </a:defRPr>
            </a:lvl4pPr>
            <a:lvl5pPr marL="0" indent="0" algn="l">
              <a:spcBef>
                <a:spcPts val="0"/>
              </a:spcBef>
              <a:buFontTx/>
              <a:buNone/>
              <a:defRPr sz="1600">
                <a:solidFill>
                  <a:srgbClr val="A5A4A4"/>
                </a:solidFill>
              </a:defRPr>
            </a:lvl5pPr>
            <a:lvl6pPr marL="0" indent="0" algn="l">
              <a:spcBef>
                <a:spcPts val="0"/>
              </a:spcBef>
              <a:buFontTx/>
              <a:buNone/>
              <a:defRPr sz="1600">
                <a:solidFill>
                  <a:srgbClr val="A5A4A4"/>
                </a:solidFill>
              </a:defRPr>
            </a:lvl6pPr>
            <a:lvl7pPr marL="0" indent="0" algn="l">
              <a:spcBef>
                <a:spcPts val="0"/>
              </a:spcBef>
              <a:buFontTx/>
              <a:buNone/>
              <a:defRPr sz="1600">
                <a:solidFill>
                  <a:srgbClr val="A5A4A4"/>
                </a:solidFill>
              </a:defRPr>
            </a:lvl7pPr>
            <a:lvl8pPr marL="0" indent="0" algn="l">
              <a:spcBef>
                <a:spcPts val="0"/>
              </a:spcBef>
              <a:buFontTx/>
              <a:buNone/>
              <a:defRPr sz="1600">
                <a:solidFill>
                  <a:srgbClr val="A5A4A4"/>
                </a:solidFill>
              </a:defRPr>
            </a:lvl8pPr>
            <a:lvl9pPr marL="0" indent="0" algn="l">
              <a:spcBef>
                <a:spcPts val="0"/>
              </a:spcBef>
              <a:buFontTx/>
              <a:buNone/>
              <a:defRPr sz="1600">
                <a:solidFill>
                  <a:srgbClr val="A5A4A4"/>
                </a:solidFill>
              </a:defRPr>
            </a:lvl9pPr>
          </a:lstStyle>
          <a:p>
            <a:pPr lvl="0"/>
            <a:r>
              <a:rPr lang="en-US"/>
              <a:t>Add contact details</a:t>
            </a:r>
          </a:p>
          <a:p>
            <a:pPr lvl="1"/>
            <a:r>
              <a:rPr lang="en-US"/>
              <a:t>Second level</a:t>
            </a:r>
          </a:p>
        </p:txBody>
      </p:sp>
      <p:grpSp>
        <p:nvGrpSpPr>
          <p:cNvPr id="11" name="Group 10">
            <a:extLst>
              <a:ext uri="{FF2B5EF4-FFF2-40B4-BE49-F238E27FC236}">
                <a16:creationId xmlns:a16="http://schemas.microsoft.com/office/drawing/2014/main" id="{C87C00EF-F58E-4FB7-916A-B28D45355D91}"/>
              </a:ext>
            </a:extLst>
          </p:cNvPr>
          <p:cNvGrpSpPr>
            <a:grpSpLocks noChangeAspect="1"/>
          </p:cNvGrpSpPr>
          <p:nvPr userDrawn="1"/>
        </p:nvGrpSpPr>
        <p:grpSpPr>
          <a:xfrm>
            <a:off x="457200" y="2282400"/>
            <a:ext cx="4536000" cy="1575409"/>
            <a:chOff x="3279775" y="2451101"/>
            <a:chExt cx="5640388" cy="1958974"/>
          </a:xfrm>
          <a:solidFill>
            <a:schemeClr val="accent1"/>
          </a:solidFill>
        </p:grpSpPr>
        <p:sp>
          <p:nvSpPr>
            <p:cNvPr id="12" name="Freeform 6">
              <a:extLst>
                <a:ext uri="{FF2B5EF4-FFF2-40B4-BE49-F238E27FC236}">
                  <a16:creationId xmlns:a16="http://schemas.microsoft.com/office/drawing/2014/main" id="{E22CF56C-8FB5-462F-BC9F-859D9F064B13}"/>
                </a:ext>
              </a:extLst>
            </p:cNvPr>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a:extLst>
                <a:ext uri="{FF2B5EF4-FFF2-40B4-BE49-F238E27FC236}">
                  <a16:creationId xmlns:a16="http://schemas.microsoft.com/office/drawing/2014/main" id="{A0A94066-C0A8-4467-B955-846C41964DE3}"/>
                </a:ext>
              </a:extLst>
            </p:cNvPr>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12622629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 whit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766764" y="5949950"/>
            <a:ext cx="10658474" cy="215354"/>
          </a:xfrm>
        </p:spPr>
        <p:txBody>
          <a:bodyPr vert="horz" lIns="0" tIns="0" rIns="0" bIns="0" rtlCol="0" anchor="b" anchorCtr="0">
            <a:noAutofit/>
          </a:bodyPr>
          <a:lstStyle>
            <a:lvl1pPr marL="0" indent="0">
              <a:lnSpc>
                <a:spcPct val="95000"/>
              </a:lnSpc>
              <a:spcBef>
                <a:spcPts val="0"/>
              </a:spcBef>
              <a:buFontTx/>
              <a:buNone/>
              <a:defRPr lang="fi-FI" sz="1600" spc="40" baseline="0" dirty="0">
                <a:solidFill>
                  <a:schemeClr val="tx1"/>
                </a:solidFill>
              </a:defRPr>
            </a:lvl1pPr>
          </a:lstStyle>
          <a:p>
            <a:pPr marL="0" lvl="0"/>
            <a:r>
              <a:rPr lang="en-US"/>
              <a:t>Date</a:t>
            </a:r>
            <a:endParaRPr lang="fi-FI"/>
          </a:p>
        </p:txBody>
      </p:sp>
      <p:sp>
        <p:nvSpPr>
          <p:cNvPr id="2" name="Title 1"/>
          <p:cNvSpPr>
            <a:spLocks noGrp="1"/>
          </p:cNvSpPr>
          <p:nvPr>
            <p:ph type="ctrTitle"/>
          </p:nvPr>
        </p:nvSpPr>
        <p:spPr>
          <a:xfrm>
            <a:off x="766764" y="1773238"/>
            <a:ext cx="10658474" cy="1943794"/>
          </a:xfrm>
        </p:spPr>
        <p:txBody>
          <a:bodyPr anchor="b" anchorCtr="0"/>
          <a:lstStyle>
            <a:lvl1pPr>
              <a:lnSpc>
                <a:spcPct val="95000"/>
              </a:lnSpc>
              <a:defRPr sz="4400" b="0" spc="0" baseline="0">
                <a:solidFill>
                  <a:schemeClr val="tx1"/>
                </a:solidFill>
              </a:defRPr>
            </a:lvl1pPr>
          </a:lstStyle>
          <a:p>
            <a:r>
              <a:rPr lang="en-US"/>
              <a:t>Click to edit Master title style</a:t>
            </a:r>
            <a:endParaRPr lang="fi-FI"/>
          </a:p>
        </p:txBody>
      </p:sp>
      <p:sp>
        <p:nvSpPr>
          <p:cNvPr id="3" name="Subtitle 2"/>
          <p:cNvSpPr>
            <a:spLocks noGrp="1"/>
          </p:cNvSpPr>
          <p:nvPr>
            <p:ph type="subTitle" idx="1"/>
          </p:nvPr>
        </p:nvSpPr>
        <p:spPr>
          <a:xfrm>
            <a:off x="766763" y="3933055"/>
            <a:ext cx="10658475" cy="936105"/>
          </a:xfrm>
        </p:spPr>
        <p:txBody>
          <a:bodyPr/>
          <a:lstStyle>
            <a:lvl1pPr marL="0" indent="0" algn="l">
              <a:lnSpc>
                <a:spcPct val="95000"/>
              </a:lnSpc>
              <a:spcBef>
                <a:spcPts val="0"/>
              </a:spcBef>
              <a:buNone/>
              <a:defRPr b="0" spc="-40" baseline="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fi-FI"/>
          </a:p>
        </p:txBody>
      </p:sp>
      <p:sp>
        <p:nvSpPr>
          <p:cNvPr id="9" name="Date Placeholder 8"/>
          <p:cNvSpPr>
            <a:spLocks noGrp="1"/>
          </p:cNvSpPr>
          <p:nvPr>
            <p:ph type="dt" sz="half" idx="14"/>
          </p:nvPr>
        </p:nvSpPr>
        <p:spPr/>
        <p:txBody>
          <a:bodyPr/>
          <a:lstStyle>
            <a:lvl1pPr>
              <a:defRPr>
                <a:noFill/>
              </a:defRPr>
            </a:lvl1pPr>
          </a:lstStyle>
          <a:p>
            <a:fld id="{A06CA5E9-B2BF-4462-83F1-3DD4D6BFB3CF}" type="datetime1">
              <a:rPr lang="en-GB" smtClean="0"/>
              <a:t>24/02/2026</a:t>
            </a:fld>
            <a:endParaRPr lang="fi-FI"/>
          </a:p>
        </p:txBody>
      </p:sp>
      <p:sp>
        <p:nvSpPr>
          <p:cNvPr id="10" name="Footer Placeholder 9"/>
          <p:cNvSpPr>
            <a:spLocks noGrp="1"/>
          </p:cNvSpPr>
          <p:nvPr>
            <p:ph type="ftr" sz="quarter" idx="15"/>
          </p:nvPr>
        </p:nvSpPr>
        <p:spPr/>
        <p:txBody>
          <a:bodyPr/>
          <a:lstStyle>
            <a:lvl1pPr>
              <a:defRPr>
                <a:noFill/>
              </a:defRPr>
            </a:lvl1pPr>
          </a:lstStyle>
          <a:p>
            <a:r>
              <a:rPr lang="fi-FI"/>
              <a:t>Presentation name / Author</a:t>
            </a:r>
          </a:p>
        </p:txBody>
      </p:sp>
      <p:sp>
        <p:nvSpPr>
          <p:cNvPr id="11" name="Slide Number Placeholder 10"/>
          <p:cNvSpPr>
            <a:spLocks noGrp="1"/>
          </p:cNvSpPr>
          <p:nvPr>
            <p:ph type="sldNum" sz="quarter" idx="16"/>
          </p:nvPr>
        </p:nvSpPr>
        <p:spPr/>
        <p:txBody>
          <a:bodyPr/>
          <a:lstStyle>
            <a:lvl1pPr>
              <a:defRPr>
                <a:noFill/>
              </a:defRPr>
            </a:lvl1pPr>
          </a:lstStyle>
          <a:p>
            <a:fld id="{49A25110-65A2-4B67-BF3F-8D6D3162EF46}" type="slidenum">
              <a:rPr lang="fi-FI" smtClean="0"/>
              <a:pPr/>
              <a:t>‹#›</a:t>
            </a:fld>
            <a:endParaRPr lang="fi-FI"/>
          </a:p>
        </p:txBody>
      </p:sp>
      <p:grpSp>
        <p:nvGrpSpPr>
          <p:cNvPr id="15" name="Group 14"/>
          <p:cNvGrpSpPr>
            <a:grpSpLocks noChangeAspect="1"/>
          </p:cNvGrpSpPr>
          <p:nvPr userDrawn="1"/>
        </p:nvGrpSpPr>
        <p:grpSpPr>
          <a:xfrm>
            <a:off x="457407" y="404776"/>
            <a:ext cx="2902289" cy="1008000"/>
            <a:chOff x="3279775" y="2451101"/>
            <a:chExt cx="5640388" cy="1958974"/>
          </a:xfrm>
          <a:solidFill>
            <a:schemeClr val="accent1"/>
          </a:solidFill>
        </p:grpSpPr>
        <p:sp>
          <p:nvSpPr>
            <p:cNvPr id="16"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1196993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End slide / picture, light">
    <p:bg>
      <p:bgPr>
        <a:solidFill>
          <a:schemeClr val="bg2"/>
        </a:solidFill>
        <a:effectLst/>
      </p:bgPr>
    </p:bg>
    <p:spTree>
      <p:nvGrpSpPr>
        <p:cNvPr id="1" name=""/>
        <p:cNvGrpSpPr/>
        <p:nvPr/>
      </p:nvGrpSpPr>
      <p:grpSpPr>
        <a:xfrm>
          <a:off x="0" y="0"/>
          <a:ext cx="0" cy="0"/>
          <a:chOff x="0" y="0"/>
          <a:chExt cx="0" cy="0"/>
        </a:xfrm>
      </p:grpSpPr>
      <p:sp>
        <p:nvSpPr>
          <p:cNvPr id="18" name="Picture Placeholder 5"/>
          <p:cNvSpPr>
            <a:spLocks noGrp="1"/>
          </p:cNvSpPr>
          <p:nvPr>
            <p:ph type="pic" sz="quarter" idx="17"/>
          </p:nvPr>
        </p:nvSpPr>
        <p:spPr>
          <a:xfrm>
            <a:off x="0" y="1"/>
            <a:ext cx="12191999" cy="6858000"/>
          </a:xfrm>
          <a:solidFill>
            <a:schemeClr val="bg2"/>
          </a:solidFill>
        </p:spPr>
        <p:txBody>
          <a:bodyPr/>
          <a:lstStyle>
            <a:lvl1pPr marL="0" indent="0">
              <a:buFontTx/>
              <a:buNone/>
              <a:defRPr sz="1000"/>
            </a:lvl1pPr>
          </a:lstStyle>
          <a:p>
            <a:r>
              <a:rPr lang="en-US"/>
              <a:t>Click icon to add picture</a:t>
            </a:r>
            <a:endParaRPr lang="fi-FI"/>
          </a:p>
        </p:txBody>
      </p:sp>
      <p:sp>
        <p:nvSpPr>
          <p:cNvPr id="4" name="Date Placeholder 3"/>
          <p:cNvSpPr>
            <a:spLocks noGrp="1"/>
          </p:cNvSpPr>
          <p:nvPr>
            <p:ph type="dt" sz="half" idx="10"/>
          </p:nvPr>
        </p:nvSpPr>
        <p:spPr>
          <a:xfrm>
            <a:off x="2063552" y="260351"/>
            <a:ext cx="1224137" cy="216023"/>
          </a:xfrm>
        </p:spPr>
        <p:txBody>
          <a:bodyPr/>
          <a:lstStyle>
            <a:lvl1pPr>
              <a:defRPr>
                <a:noFill/>
              </a:defRPr>
            </a:lvl1pPr>
          </a:lstStyle>
          <a:p>
            <a:fld id="{BD3CFFDA-818F-4A73-BD76-D775C6C0AF81}" type="datetime1">
              <a:rPr lang="en-GB" smtClean="0"/>
              <a:t>24/02/2026</a:t>
            </a:fld>
            <a:endParaRPr lang="fi-FI"/>
          </a:p>
        </p:txBody>
      </p:sp>
      <p:sp>
        <p:nvSpPr>
          <p:cNvPr id="5" name="Footer Placeholder 4"/>
          <p:cNvSpPr>
            <a:spLocks noGrp="1"/>
          </p:cNvSpPr>
          <p:nvPr>
            <p:ph type="ftr" sz="quarter" idx="11"/>
          </p:nvPr>
        </p:nvSpPr>
        <p:spPr>
          <a:xfrm>
            <a:off x="3287688" y="260350"/>
            <a:ext cx="8137550" cy="216024"/>
          </a:xfrm>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a:xfrm>
            <a:off x="11425239" y="260351"/>
            <a:ext cx="431800" cy="216023"/>
          </a:xfrm>
        </p:spPr>
        <p:txBody>
          <a:bodyPr/>
          <a:lstStyle>
            <a:lvl1pPr>
              <a:defRPr>
                <a:noFill/>
              </a:defRPr>
            </a:lvl1pPr>
          </a:lstStyle>
          <a:p>
            <a:fld id="{49A25110-65A2-4B67-BF3F-8D6D3162EF46}" type="slidenum">
              <a:rPr lang="fi-FI" smtClean="0"/>
              <a:pPr/>
              <a:t>‹#›</a:t>
            </a:fld>
            <a:endParaRPr lang="fi-FI"/>
          </a:p>
        </p:txBody>
      </p:sp>
      <p:sp>
        <p:nvSpPr>
          <p:cNvPr id="17" name="Text Placeholder 2"/>
          <p:cNvSpPr>
            <a:spLocks noGrp="1" noChangeAspect="1"/>
          </p:cNvSpPr>
          <p:nvPr>
            <p:ph type="body" sz="quarter" idx="19"/>
          </p:nvPr>
        </p:nvSpPr>
        <p:spPr>
          <a:xfrm>
            <a:off x="458096" y="2280747"/>
            <a:ext cx="4536000" cy="1575782"/>
          </a:xfrm>
          <a:blipFill>
            <a:blip r:embed="rId2"/>
            <a:stretch>
              <a:fillRect/>
            </a:stretch>
          </a:blipFill>
        </p:spPr>
        <p:txBody>
          <a:bodyPr/>
          <a:lstStyle>
            <a:lvl1pPr>
              <a:defRPr sz="100">
                <a:noFill/>
              </a:defRPr>
            </a:lvl1pPr>
          </a:lstStyle>
          <a:p>
            <a:pPr lvl="0"/>
            <a:r>
              <a:rPr lang="en-US"/>
              <a:t>Click to edit Master text styles</a:t>
            </a:r>
          </a:p>
        </p:txBody>
      </p:sp>
      <p:sp>
        <p:nvSpPr>
          <p:cNvPr id="19" name="Text Placeholder 6"/>
          <p:cNvSpPr>
            <a:spLocks noGrp="1"/>
          </p:cNvSpPr>
          <p:nvPr>
            <p:ph type="body" sz="quarter" idx="13" hasCustomPrompt="1"/>
          </p:nvPr>
        </p:nvSpPr>
        <p:spPr>
          <a:xfrm>
            <a:off x="334963" y="6152140"/>
            <a:ext cx="5761037" cy="443198"/>
          </a:xfrm>
        </p:spPr>
        <p:txBody>
          <a:bodyPr anchor="b" anchorCtr="0">
            <a:spAutoFit/>
          </a:bodyPr>
          <a:lstStyle>
            <a:lvl1pPr marL="0" indent="0" algn="l">
              <a:lnSpc>
                <a:spcPct val="90000"/>
              </a:lnSpc>
              <a:spcBef>
                <a:spcPts val="0"/>
              </a:spcBef>
              <a:buFontTx/>
              <a:buNone/>
              <a:defRPr sz="1600"/>
            </a:lvl1pPr>
            <a:lvl2pPr marL="0" indent="0" algn="l">
              <a:lnSpc>
                <a:spcPct val="90000"/>
              </a:lnSpc>
              <a:spcBef>
                <a:spcPts val="0"/>
              </a:spcBef>
              <a:buFontTx/>
              <a:buNone/>
              <a:defRPr sz="1600">
                <a:solidFill>
                  <a:srgbClr val="A5A4A4"/>
                </a:solidFill>
              </a:defRPr>
            </a:lvl2pPr>
            <a:lvl3pPr marL="0" indent="0" algn="l">
              <a:spcBef>
                <a:spcPts val="0"/>
              </a:spcBef>
              <a:buFontTx/>
              <a:buNone/>
              <a:defRPr sz="1600">
                <a:solidFill>
                  <a:srgbClr val="A5A4A4"/>
                </a:solidFill>
              </a:defRPr>
            </a:lvl3pPr>
            <a:lvl4pPr marL="0" indent="0" algn="l">
              <a:spcBef>
                <a:spcPts val="0"/>
              </a:spcBef>
              <a:buFontTx/>
              <a:buNone/>
              <a:defRPr sz="1600">
                <a:solidFill>
                  <a:srgbClr val="A5A4A4"/>
                </a:solidFill>
              </a:defRPr>
            </a:lvl4pPr>
            <a:lvl5pPr marL="0" indent="0" algn="l">
              <a:spcBef>
                <a:spcPts val="0"/>
              </a:spcBef>
              <a:buFontTx/>
              <a:buNone/>
              <a:defRPr sz="1600">
                <a:solidFill>
                  <a:srgbClr val="A5A4A4"/>
                </a:solidFill>
              </a:defRPr>
            </a:lvl5pPr>
            <a:lvl6pPr marL="0" indent="0" algn="l">
              <a:spcBef>
                <a:spcPts val="0"/>
              </a:spcBef>
              <a:buFontTx/>
              <a:buNone/>
              <a:defRPr sz="1600">
                <a:solidFill>
                  <a:srgbClr val="A5A4A4"/>
                </a:solidFill>
              </a:defRPr>
            </a:lvl6pPr>
            <a:lvl7pPr marL="0" indent="0" algn="l">
              <a:spcBef>
                <a:spcPts val="0"/>
              </a:spcBef>
              <a:buFontTx/>
              <a:buNone/>
              <a:defRPr sz="1600">
                <a:solidFill>
                  <a:srgbClr val="A5A4A4"/>
                </a:solidFill>
              </a:defRPr>
            </a:lvl7pPr>
            <a:lvl8pPr marL="0" indent="0" algn="l">
              <a:spcBef>
                <a:spcPts val="0"/>
              </a:spcBef>
              <a:buFontTx/>
              <a:buNone/>
              <a:defRPr sz="1600">
                <a:solidFill>
                  <a:srgbClr val="A5A4A4"/>
                </a:solidFill>
              </a:defRPr>
            </a:lvl8pPr>
            <a:lvl9pPr marL="0" indent="0" algn="l">
              <a:spcBef>
                <a:spcPts val="0"/>
              </a:spcBef>
              <a:buFontTx/>
              <a:buNone/>
              <a:defRPr sz="1600">
                <a:solidFill>
                  <a:srgbClr val="A5A4A4"/>
                </a:solidFill>
              </a:defRPr>
            </a:lvl9pPr>
          </a:lstStyle>
          <a:p>
            <a:pPr lvl="0"/>
            <a:r>
              <a:rPr lang="en-US"/>
              <a:t>Add contact details</a:t>
            </a:r>
          </a:p>
          <a:p>
            <a:pPr lvl="1"/>
            <a:r>
              <a:rPr lang="en-US"/>
              <a:t>Second level</a:t>
            </a:r>
          </a:p>
        </p:txBody>
      </p:sp>
    </p:spTree>
    <p:extLst>
      <p:ext uri="{BB962C8B-B14F-4D97-AF65-F5344CB8AC3E}">
        <p14:creationId xmlns:p14="http://schemas.microsoft.com/office/powerpoint/2010/main" val="41594397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End slide / picture, dark">
    <p:bg>
      <p:bgPr>
        <a:solidFill>
          <a:schemeClr val="bg2"/>
        </a:solidFill>
        <a:effectLst/>
      </p:bgPr>
    </p:bg>
    <p:spTree>
      <p:nvGrpSpPr>
        <p:cNvPr id="1" name=""/>
        <p:cNvGrpSpPr/>
        <p:nvPr/>
      </p:nvGrpSpPr>
      <p:grpSpPr>
        <a:xfrm>
          <a:off x="0" y="0"/>
          <a:ext cx="0" cy="0"/>
          <a:chOff x="0" y="0"/>
          <a:chExt cx="0" cy="0"/>
        </a:xfrm>
      </p:grpSpPr>
      <p:sp>
        <p:nvSpPr>
          <p:cNvPr id="17" name="Picture Placeholder 5"/>
          <p:cNvSpPr>
            <a:spLocks noGrp="1"/>
          </p:cNvSpPr>
          <p:nvPr>
            <p:ph type="pic" sz="quarter" idx="17"/>
          </p:nvPr>
        </p:nvSpPr>
        <p:spPr>
          <a:xfrm>
            <a:off x="0" y="1"/>
            <a:ext cx="12191999" cy="6858000"/>
          </a:xfrm>
          <a:solidFill>
            <a:schemeClr val="bg2"/>
          </a:solidFill>
        </p:spPr>
        <p:txBody>
          <a:bodyPr/>
          <a:lstStyle>
            <a:lvl1pPr marL="0" indent="0">
              <a:buFontTx/>
              <a:buNone/>
              <a:defRPr sz="1000"/>
            </a:lvl1pPr>
          </a:lstStyle>
          <a:p>
            <a:r>
              <a:rPr lang="en-US"/>
              <a:t>Click icon to add picture</a:t>
            </a:r>
            <a:endParaRPr lang="fi-FI"/>
          </a:p>
        </p:txBody>
      </p:sp>
      <p:sp>
        <p:nvSpPr>
          <p:cNvPr id="4" name="Date Placeholder 3"/>
          <p:cNvSpPr>
            <a:spLocks noGrp="1"/>
          </p:cNvSpPr>
          <p:nvPr>
            <p:ph type="dt" sz="half" idx="10"/>
          </p:nvPr>
        </p:nvSpPr>
        <p:spPr>
          <a:xfrm>
            <a:off x="2063552" y="260351"/>
            <a:ext cx="1224137" cy="216023"/>
          </a:xfrm>
        </p:spPr>
        <p:txBody>
          <a:bodyPr/>
          <a:lstStyle>
            <a:lvl1pPr>
              <a:defRPr>
                <a:noFill/>
              </a:defRPr>
            </a:lvl1pPr>
          </a:lstStyle>
          <a:p>
            <a:fld id="{BD3CFFDA-818F-4A73-BD76-D775C6C0AF81}" type="datetime1">
              <a:rPr lang="en-GB" smtClean="0"/>
              <a:t>24/02/2026</a:t>
            </a:fld>
            <a:endParaRPr lang="fi-FI"/>
          </a:p>
        </p:txBody>
      </p:sp>
      <p:sp>
        <p:nvSpPr>
          <p:cNvPr id="5" name="Footer Placeholder 4"/>
          <p:cNvSpPr>
            <a:spLocks noGrp="1"/>
          </p:cNvSpPr>
          <p:nvPr>
            <p:ph type="ftr" sz="quarter" idx="11"/>
          </p:nvPr>
        </p:nvSpPr>
        <p:spPr>
          <a:xfrm>
            <a:off x="3287688" y="260350"/>
            <a:ext cx="8137550" cy="216024"/>
          </a:xfrm>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a:xfrm>
            <a:off x="11425239" y="260351"/>
            <a:ext cx="431800" cy="216023"/>
          </a:xfrm>
        </p:spPr>
        <p:txBody>
          <a:bodyPr/>
          <a:lstStyle>
            <a:lvl1pPr>
              <a:defRPr>
                <a:noFill/>
              </a:defRPr>
            </a:lvl1pPr>
          </a:lstStyle>
          <a:p>
            <a:fld id="{49A25110-65A2-4B67-BF3F-8D6D3162EF46}" type="slidenum">
              <a:rPr lang="fi-FI" smtClean="0"/>
              <a:pPr/>
              <a:t>‹#›</a:t>
            </a:fld>
            <a:endParaRPr lang="fi-FI"/>
          </a:p>
        </p:txBody>
      </p:sp>
      <p:sp>
        <p:nvSpPr>
          <p:cNvPr id="7" name="Text Placeholder 6"/>
          <p:cNvSpPr>
            <a:spLocks noGrp="1"/>
          </p:cNvSpPr>
          <p:nvPr>
            <p:ph type="body" sz="quarter" idx="13" hasCustomPrompt="1"/>
          </p:nvPr>
        </p:nvSpPr>
        <p:spPr>
          <a:xfrm>
            <a:off x="334963" y="6152140"/>
            <a:ext cx="5761037" cy="443198"/>
          </a:xfrm>
        </p:spPr>
        <p:txBody>
          <a:bodyPr anchor="b" anchorCtr="0">
            <a:spAutoFit/>
          </a:bodyPr>
          <a:lstStyle>
            <a:lvl1pPr marL="0" indent="0" algn="l">
              <a:lnSpc>
                <a:spcPct val="90000"/>
              </a:lnSpc>
              <a:spcBef>
                <a:spcPts val="0"/>
              </a:spcBef>
              <a:buFontTx/>
              <a:buNone/>
              <a:defRPr sz="1600">
                <a:solidFill>
                  <a:schemeClr val="bg1"/>
                </a:solidFill>
              </a:defRPr>
            </a:lvl1pPr>
            <a:lvl2pPr marL="0" indent="0" algn="l">
              <a:lnSpc>
                <a:spcPct val="90000"/>
              </a:lnSpc>
              <a:spcBef>
                <a:spcPts val="0"/>
              </a:spcBef>
              <a:buFontTx/>
              <a:buNone/>
              <a:defRPr sz="1600">
                <a:solidFill>
                  <a:schemeClr val="bg1"/>
                </a:solidFill>
              </a:defRPr>
            </a:lvl2pPr>
            <a:lvl3pPr marL="0" indent="0" algn="l">
              <a:spcBef>
                <a:spcPts val="0"/>
              </a:spcBef>
              <a:buFontTx/>
              <a:buNone/>
              <a:defRPr sz="1600">
                <a:solidFill>
                  <a:srgbClr val="A5A4A4"/>
                </a:solidFill>
              </a:defRPr>
            </a:lvl3pPr>
            <a:lvl4pPr marL="0" indent="0" algn="l">
              <a:spcBef>
                <a:spcPts val="0"/>
              </a:spcBef>
              <a:buFontTx/>
              <a:buNone/>
              <a:defRPr sz="1600">
                <a:solidFill>
                  <a:srgbClr val="A5A4A4"/>
                </a:solidFill>
              </a:defRPr>
            </a:lvl4pPr>
            <a:lvl5pPr marL="0" indent="0" algn="l">
              <a:spcBef>
                <a:spcPts val="0"/>
              </a:spcBef>
              <a:buFontTx/>
              <a:buNone/>
              <a:defRPr sz="1600">
                <a:solidFill>
                  <a:srgbClr val="A5A4A4"/>
                </a:solidFill>
              </a:defRPr>
            </a:lvl5pPr>
            <a:lvl6pPr marL="0" indent="0" algn="l">
              <a:spcBef>
                <a:spcPts val="0"/>
              </a:spcBef>
              <a:buFontTx/>
              <a:buNone/>
              <a:defRPr sz="1600">
                <a:solidFill>
                  <a:srgbClr val="A5A4A4"/>
                </a:solidFill>
              </a:defRPr>
            </a:lvl6pPr>
            <a:lvl7pPr marL="0" indent="0" algn="l">
              <a:spcBef>
                <a:spcPts val="0"/>
              </a:spcBef>
              <a:buFontTx/>
              <a:buNone/>
              <a:defRPr sz="1600">
                <a:solidFill>
                  <a:srgbClr val="A5A4A4"/>
                </a:solidFill>
              </a:defRPr>
            </a:lvl7pPr>
            <a:lvl8pPr marL="0" indent="0" algn="l">
              <a:spcBef>
                <a:spcPts val="0"/>
              </a:spcBef>
              <a:buFontTx/>
              <a:buNone/>
              <a:defRPr sz="1600">
                <a:solidFill>
                  <a:srgbClr val="A5A4A4"/>
                </a:solidFill>
              </a:defRPr>
            </a:lvl8pPr>
            <a:lvl9pPr marL="0" indent="0" algn="l">
              <a:spcBef>
                <a:spcPts val="0"/>
              </a:spcBef>
              <a:buFontTx/>
              <a:buNone/>
              <a:defRPr sz="1600">
                <a:solidFill>
                  <a:srgbClr val="A5A4A4"/>
                </a:solidFill>
              </a:defRPr>
            </a:lvl9pPr>
          </a:lstStyle>
          <a:p>
            <a:pPr lvl="0"/>
            <a:r>
              <a:rPr lang="en-US"/>
              <a:t>Add contact details</a:t>
            </a:r>
          </a:p>
          <a:p>
            <a:pPr lvl="1"/>
            <a:r>
              <a:rPr lang="en-US"/>
              <a:t>Second level</a:t>
            </a:r>
          </a:p>
        </p:txBody>
      </p:sp>
      <p:sp>
        <p:nvSpPr>
          <p:cNvPr id="18" name="Text Placeholder 2"/>
          <p:cNvSpPr>
            <a:spLocks noGrp="1" noChangeAspect="1"/>
          </p:cNvSpPr>
          <p:nvPr>
            <p:ph type="body" sz="quarter" idx="19"/>
          </p:nvPr>
        </p:nvSpPr>
        <p:spPr>
          <a:xfrm>
            <a:off x="458096" y="2280747"/>
            <a:ext cx="4536000" cy="1575782"/>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7107211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Opening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noFill/>
              </a:defRPr>
            </a:lvl1pPr>
          </a:lstStyle>
          <a:p>
            <a:fld id="{DD5909D5-EEA6-4963-85CC-40F43E120BCE}"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Freeform 6"/>
          <p:cNvSpPr>
            <a:spLocks noChangeAspect="1"/>
          </p:cNvSpPr>
          <p:nvPr userDrawn="1"/>
        </p:nvSpPr>
        <p:spPr bwMode="auto">
          <a:xfrm>
            <a:off x="4462509" y="1629563"/>
            <a:ext cx="3266982" cy="3456000"/>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fi-FI"/>
          </a:p>
        </p:txBody>
      </p:sp>
    </p:spTree>
    <p:extLst>
      <p:ext uri="{BB962C8B-B14F-4D97-AF65-F5344CB8AC3E}">
        <p14:creationId xmlns:p14="http://schemas.microsoft.com/office/powerpoint/2010/main" val="18120415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7"/>
          </p:nvPr>
        </p:nvSpPr>
        <p:spPr>
          <a:xfrm>
            <a:off x="1" y="1"/>
            <a:ext cx="4008438" cy="6858000"/>
          </a:xfrm>
          <a:solidFill>
            <a:schemeClr val="bg2"/>
          </a:solidFill>
        </p:spPr>
        <p:txBody>
          <a:bodyPr/>
          <a:lstStyle>
            <a:lvl1pPr marL="0" indent="0">
              <a:buFontTx/>
              <a:buNone/>
              <a:defRPr sz="1000"/>
            </a:lvl1pPr>
          </a:lstStyle>
          <a:p>
            <a:r>
              <a:rPr lang="en-US"/>
              <a:t>Click icon to add picture</a:t>
            </a:r>
            <a:endParaRPr lang="fi-FI"/>
          </a:p>
        </p:txBody>
      </p:sp>
      <p:sp>
        <p:nvSpPr>
          <p:cNvPr id="9" name="Date Placeholder 8"/>
          <p:cNvSpPr>
            <a:spLocks noGrp="1"/>
          </p:cNvSpPr>
          <p:nvPr>
            <p:ph type="dt" sz="half" idx="14"/>
          </p:nvPr>
        </p:nvSpPr>
        <p:spPr>
          <a:xfrm>
            <a:off x="4799856" y="6381329"/>
            <a:ext cx="1224137" cy="216023"/>
          </a:xfrm>
        </p:spPr>
        <p:txBody>
          <a:bodyPr/>
          <a:lstStyle>
            <a:lvl1pPr>
              <a:defRPr>
                <a:noFill/>
              </a:defRPr>
            </a:lvl1pPr>
          </a:lstStyle>
          <a:p>
            <a:fld id="{A06CA5E9-B2BF-4462-83F1-3DD4D6BFB3CF}" type="datetime1">
              <a:rPr lang="en-GB" smtClean="0"/>
              <a:t>24/02/2026</a:t>
            </a:fld>
            <a:endParaRPr lang="fi-FI"/>
          </a:p>
        </p:txBody>
      </p:sp>
      <p:sp>
        <p:nvSpPr>
          <p:cNvPr id="10" name="Footer Placeholder 9"/>
          <p:cNvSpPr>
            <a:spLocks noGrp="1"/>
          </p:cNvSpPr>
          <p:nvPr>
            <p:ph type="ftr" sz="quarter" idx="15"/>
          </p:nvPr>
        </p:nvSpPr>
        <p:spPr>
          <a:xfrm>
            <a:off x="6023992" y="6381328"/>
            <a:ext cx="5401246" cy="216024"/>
          </a:xfrm>
        </p:spPr>
        <p:txBody>
          <a:bodyPr/>
          <a:lstStyle>
            <a:lvl1pPr>
              <a:defRPr>
                <a:noFill/>
              </a:defRPr>
            </a:lvl1pPr>
          </a:lstStyle>
          <a:p>
            <a:r>
              <a:rPr lang="fi-FI"/>
              <a:t>Presentation name / Author</a:t>
            </a:r>
          </a:p>
        </p:txBody>
      </p:sp>
      <p:sp>
        <p:nvSpPr>
          <p:cNvPr id="11" name="Slide Number Placeholder 10"/>
          <p:cNvSpPr>
            <a:spLocks noGrp="1"/>
          </p:cNvSpPr>
          <p:nvPr>
            <p:ph type="sldNum" sz="quarter" idx="16"/>
          </p:nvPr>
        </p:nvSpPr>
        <p:spPr/>
        <p:txBody>
          <a:bodyPr/>
          <a:lstStyle>
            <a:lvl1pPr>
              <a:defRPr>
                <a:noFill/>
              </a:defRPr>
            </a:lvl1pPr>
          </a:lstStyle>
          <a:p>
            <a:fld id="{49A25110-65A2-4B67-BF3F-8D6D3162EF46}" type="slidenum">
              <a:rPr lang="fi-FI" smtClean="0"/>
              <a:pPr/>
              <a:t>‹#›</a:t>
            </a:fld>
            <a:endParaRPr lang="fi-FI"/>
          </a:p>
        </p:txBody>
      </p:sp>
      <p:sp>
        <p:nvSpPr>
          <p:cNvPr id="12" name="Text Placeholder 7"/>
          <p:cNvSpPr>
            <a:spLocks noGrp="1"/>
          </p:cNvSpPr>
          <p:nvPr>
            <p:ph type="body" sz="quarter" idx="13" hasCustomPrompt="1"/>
          </p:nvPr>
        </p:nvSpPr>
        <p:spPr>
          <a:xfrm>
            <a:off x="4799856" y="5949950"/>
            <a:ext cx="6625382" cy="215354"/>
          </a:xfrm>
        </p:spPr>
        <p:txBody>
          <a:bodyPr vert="horz" lIns="0" tIns="0" rIns="0" bIns="0" rtlCol="0" anchor="b" anchorCtr="0">
            <a:noAutofit/>
          </a:bodyPr>
          <a:lstStyle>
            <a:lvl1pPr marL="0" indent="0">
              <a:lnSpc>
                <a:spcPct val="95000"/>
              </a:lnSpc>
              <a:spcBef>
                <a:spcPts val="0"/>
              </a:spcBef>
              <a:buFontTx/>
              <a:buNone/>
              <a:defRPr lang="fi-FI" sz="1600" spc="40" baseline="0" dirty="0">
                <a:solidFill>
                  <a:schemeClr val="tx1"/>
                </a:solidFill>
              </a:defRPr>
            </a:lvl1pPr>
          </a:lstStyle>
          <a:p>
            <a:pPr marL="0" lvl="0"/>
            <a:r>
              <a:rPr lang="en-US"/>
              <a:t>Date</a:t>
            </a:r>
            <a:endParaRPr lang="fi-FI"/>
          </a:p>
        </p:txBody>
      </p:sp>
      <p:sp>
        <p:nvSpPr>
          <p:cNvPr id="13" name="Title 1"/>
          <p:cNvSpPr>
            <a:spLocks noGrp="1"/>
          </p:cNvSpPr>
          <p:nvPr>
            <p:ph type="ctrTitle"/>
          </p:nvPr>
        </p:nvSpPr>
        <p:spPr>
          <a:xfrm>
            <a:off x="4799856" y="1773238"/>
            <a:ext cx="6625382" cy="1943794"/>
          </a:xfrm>
        </p:spPr>
        <p:txBody>
          <a:bodyPr anchor="b" anchorCtr="0"/>
          <a:lstStyle>
            <a:lvl1pPr>
              <a:lnSpc>
                <a:spcPct val="95000"/>
              </a:lnSpc>
              <a:defRPr sz="4400" b="0" spc="0" baseline="0">
                <a:solidFill>
                  <a:schemeClr val="tx1"/>
                </a:solidFill>
              </a:defRPr>
            </a:lvl1pPr>
          </a:lstStyle>
          <a:p>
            <a:r>
              <a:rPr lang="en-US"/>
              <a:t>Click to edit Master title style</a:t>
            </a:r>
            <a:endParaRPr lang="fi-FI"/>
          </a:p>
        </p:txBody>
      </p:sp>
      <p:sp>
        <p:nvSpPr>
          <p:cNvPr id="14" name="Subtitle 2"/>
          <p:cNvSpPr>
            <a:spLocks noGrp="1"/>
          </p:cNvSpPr>
          <p:nvPr>
            <p:ph type="subTitle" idx="1"/>
          </p:nvPr>
        </p:nvSpPr>
        <p:spPr>
          <a:xfrm>
            <a:off x="4799855" y="3933055"/>
            <a:ext cx="6625383" cy="936105"/>
          </a:xfrm>
        </p:spPr>
        <p:txBody>
          <a:bodyPr/>
          <a:lstStyle>
            <a:lvl1pPr marL="0" indent="0" algn="l">
              <a:lnSpc>
                <a:spcPct val="95000"/>
              </a:lnSpc>
              <a:spcBef>
                <a:spcPts val="0"/>
              </a:spcBef>
              <a:buNone/>
              <a:defRPr b="0" spc="-40" baseline="0">
                <a:solidFill>
                  <a:schemeClr val="accent4"/>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fi-FI"/>
          </a:p>
        </p:txBody>
      </p:sp>
      <p:grpSp>
        <p:nvGrpSpPr>
          <p:cNvPr id="15" name="Group 14"/>
          <p:cNvGrpSpPr>
            <a:grpSpLocks noChangeAspect="1"/>
          </p:cNvGrpSpPr>
          <p:nvPr userDrawn="1"/>
        </p:nvGrpSpPr>
        <p:grpSpPr>
          <a:xfrm>
            <a:off x="4439816" y="404776"/>
            <a:ext cx="2902289" cy="1008000"/>
            <a:chOff x="3279775" y="2451101"/>
            <a:chExt cx="5640388" cy="1958974"/>
          </a:xfrm>
          <a:solidFill>
            <a:schemeClr val="accent1"/>
          </a:solidFill>
        </p:grpSpPr>
        <p:sp>
          <p:nvSpPr>
            <p:cNvPr id="16"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33625642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 white">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766764" y="5949950"/>
            <a:ext cx="10658474" cy="215354"/>
          </a:xfrm>
        </p:spPr>
        <p:txBody>
          <a:bodyPr vert="horz" lIns="0" tIns="0" rIns="0" bIns="0" rtlCol="0" anchor="b" anchorCtr="0">
            <a:noAutofit/>
          </a:bodyPr>
          <a:lstStyle>
            <a:lvl1pPr marL="0" indent="0">
              <a:lnSpc>
                <a:spcPct val="95000"/>
              </a:lnSpc>
              <a:spcBef>
                <a:spcPts val="0"/>
              </a:spcBef>
              <a:buFontTx/>
              <a:buNone/>
              <a:defRPr lang="fi-FI" sz="1600" spc="40" baseline="0" dirty="0">
                <a:solidFill>
                  <a:schemeClr val="tx1"/>
                </a:solidFill>
              </a:defRPr>
            </a:lvl1pPr>
          </a:lstStyle>
          <a:p>
            <a:pPr marL="0" lvl="0"/>
            <a:r>
              <a:rPr lang="en-US"/>
              <a:t>Date</a:t>
            </a:r>
            <a:endParaRPr lang="fi-FI"/>
          </a:p>
        </p:txBody>
      </p:sp>
      <p:sp>
        <p:nvSpPr>
          <p:cNvPr id="2" name="Title 1"/>
          <p:cNvSpPr>
            <a:spLocks noGrp="1"/>
          </p:cNvSpPr>
          <p:nvPr>
            <p:ph type="ctrTitle"/>
          </p:nvPr>
        </p:nvSpPr>
        <p:spPr>
          <a:xfrm>
            <a:off x="766764" y="1773238"/>
            <a:ext cx="10658474" cy="1943794"/>
          </a:xfrm>
        </p:spPr>
        <p:txBody>
          <a:bodyPr anchor="b" anchorCtr="0"/>
          <a:lstStyle>
            <a:lvl1pPr>
              <a:lnSpc>
                <a:spcPct val="95000"/>
              </a:lnSpc>
              <a:defRPr sz="4400" b="0" spc="0" baseline="0">
                <a:solidFill>
                  <a:schemeClr val="tx1"/>
                </a:solidFill>
              </a:defRPr>
            </a:lvl1pPr>
          </a:lstStyle>
          <a:p>
            <a:r>
              <a:rPr lang="en-US"/>
              <a:t>Click to edit Master title style</a:t>
            </a:r>
            <a:endParaRPr lang="fi-FI"/>
          </a:p>
        </p:txBody>
      </p:sp>
      <p:sp>
        <p:nvSpPr>
          <p:cNvPr id="3" name="Subtitle 2"/>
          <p:cNvSpPr>
            <a:spLocks noGrp="1"/>
          </p:cNvSpPr>
          <p:nvPr>
            <p:ph type="subTitle" idx="1"/>
          </p:nvPr>
        </p:nvSpPr>
        <p:spPr>
          <a:xfrm>
            <a:off x="766763" y="3933055"/>
            <a:ext cx="10658475" cy="936105"/>
          </a:xfrm>
        </p:spPr>
        <p:txBody>
          <a:bodyPr/>
          <a:lstStyle>
            <a:lvl1pPr marL="0" indent="0" algn="l">
              <a:lnSpc>
                <a:spcPct val="95000"/>
              </a:lnSpc>
              <a:spcBef>
                <a:spcPts val="0"/>
              </a:spcBef>
              <a:buNone/>
              <a:defRPr b="0" spc="-40" baseline="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fi-FI"/>
          </a:p>
        </p:txBody>
      </p:sp>
      <p:sp>
        <p:nvSpPr>
          <p:cNvPr id="9" name="Date Placeholder 8"/>
          <p:cNvSpPr>
            <a:spLocks noGrp="1"/>
          </p:cNvSpPr>
          <p:nvPr>
            <p:ph type="dt" sz="half" idx="14"/>
          </p:nvPr>
        </p:nvSpPr>
        <p:spPr/>
        <p:txBody>
          <a:bodyPr/>
          <a:lstStyle>
            <a:lvl1pPr>
              <a:defRPr>
                <a:noFill/>
              </a:defRPr>
            </a:lvl1pPr>
          </a:lstStyle>
          <a:p>
            <a:fld id="{A06CA5E9-B2BF-4462-83F1-3DD4D6BFB3CF}" type="datetime1">
              <a:rPr lang="en-GB" smtClean="0"/>
              <a:t>24/02/2026</a:t>
            </a:fld>
            <a:endParaRPr lang="fi-FI"/>
          </a:p>
        </p:txBody>
      </p:sp>
      <p:sp>
        <p:nvSpPr>
          <p:cNvPr id="10" name="Footer Placeholder 9"/>
          <p:cNvSpPr>
            <a:spLocks noGrp="1"/>
          </p:cNvSpPr>
          <p:nvPr>
            <p:ph type="ftr" sz="quarter" idx="15"/>
          </p:nvPr>
        </p:nvSpPr>
        <p:spPr/>
        <p:txBody>
          <a:bodyPr/>
          <a:lstStyle>
            <a:lvl1pPr>
              <a:defRPr>
                <a:noFill/>
              </a:defRPr>
            </a:lvl1pPr>
          </a:lstStyle>
          <a:p>
            <a:r>
              <a:rPr lang="fi-FI"/>
              <a:t>Presentation name / Author</a:t>
            </a:r>
          </a:p>
        </p:txBody>
      </p:sp>
      <p:sp>
        <p:nvSpPr>
          <p:cNvPr id="11" name="Slide Number Placeholder 10"/>
          <p:cNvSpPr>
            <a:spLocks noGrp="1"/>
          </p:cNvSpPr>
          <p:nvPr>
            <p:ph type="sldNum" sz="quarter" idx="16"/>
          </p:nvPr>
        </p:nvSpPr>
        <p:spPr/>
        <p:txBody>
          <a:bodyPr/>
          <a:lstStyle>
            <a:lvl1pPr>
              <a:defRPr>
                <a:noFill/>
              </a:defRPr>
            </a:lvl1pPr>
          </a:lstStyle>
          <a:p>
            <a:fld id="{49A25110-65A2-4B67-BF3F-8D6D3162EF46}" type="slidenum">
              <a:rPr lang="fi-FI" smtClean="0"/>
              <a:pPr/>
              <a:t>‹#›</a:t>
            </a:fld>
            <a:endParaRPr lang="fi-FI"/>
          </a:p>
        </p:txBody>
      </p:sp>
      <p:grpSp>
        <p:nvGrpSpPr>
          <p:cNvPr id="15" name="Group 14"/>
          <p:cNvGrpSpPr>
            <a:grpSpLocks noChangeAspect="1"/>
          </p:cNvGrpSpPr>
          <p:nvPr userDrawn="1"/>
        </p:nvGrpSpPr>
        <p:grpSpPr>
          <a:xfrm>
            <a:off x="457407" y="404776"/>
            <a:ext cx="2902289" cy="1008000"/>
            <a:chOff x="3279775" y="2451101"/>
            <a:chExt cx="5640388" cy="1958974"/>
          </a:xfrm>
          <a:solidFill>
            <a:schemeClr val="accent1"/>
          </a:solidFill>
        </p:grpSpPr>
        <p:sp>
          <p:nvSpPr>
            <p:cNvPr id="16"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1440028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 fore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766764" y="5949950"/>
            <a:ext cx="10658474" cy="215354"/>
          </a:xfrm>
        </p:spPr>
        <p:txBody>
          <a:bodyPr vert="horz" lIns="0" tIns="0" rIns="0" bIns="0" rtlCol="0" anchor="b" anchorCtr="0">
            <a:noAutofit/>
          </a:bodyPr>
          <a:lstStyle>
            <a:lvl1pPr marL="0" indent="0">
              <a:lnSpc>
                <a:spcPct val="95000"/>
              </a:lnSpc>
              <a:spcBef>
                <a:spcPts val="0"/>
              </a:spcBef>
              <a:buFontTx/>
              <a:buNone/>
              <a:defRPr lang="fi-FI" sz="1600" spc="40" baseline="0" dirty="0">
                <a:solidFill>
                  <a:schemeClr val="bg1"/>
                </a:solidFill>
              </a:defRPr>
            </a:lvl1pPr>
          </a:lstStyle>
          <a:p>
            <a:pPr marL="0" lvl="0"/>
            <a:r>
              <a:rPr lang="en-US"/>
              <a:t>Date</a:t>
            </a:r>
            <a:endParaRPr lang="fi-FI"/>
          </a:p>
        </p:txBody>
      </p:sp>
      <p:sp>
        <p:nvSpPr>
          <p:cNvPr id="2" name="Title 1"/>
          <p:cNvSpPr>
            <a:spLocks noGrp="1"/>
          </p:cNvSpPr>
          <p:nvPr>
            <p:ph type="ctrTitle"/>
          </p:nvPr>
        </p:nvSpPr>
        <p:spPr>
          <a:xfrm>
            <a:off x="766764" y="1773238"/>
            <a:ext cx="10658474" cy="1943794"/>
          </a:xfrm>
        </p:spPr>
        <p:txBody>
          <a:bodyPr anchor="b" anchorCtr="0"/>
          <a:lstStyle>
            <a:lvl1pPr>
              <a:lnSpc>
                <a:spcPct val="95000"/>
              </a:lnSpc>
              <a:defRPr sz="4400" b="0" spc="0" baseline="0">
                <a:solidFill>
                  <a:schemeClr val="bg1"/>
                </a:solidFill>
              </a:defRPr>
            </a:lvl1pPr>
          </a:lstStyle>
          <a:p>
            <a:r>
              <a:rPr lang="en-US"/>
              <a:t>Click to edit Master title style</a:t>
            </a:r>
            <a:endParaRPr lang="fi-FI"/>
          </a:p>
        </p:txBody>
      </p:sp>
      <p:sp>
        <p:nvSpPr>
          <p:cNvPr id="3" name="Subtitle 2"/>
          <p:cNvSpPr>
            <a:spLocks noGrp="1"/>
          </p:cNvSpPr>
          <p:nvPr>
            <p:ph type="subTitle" idx="1"/>
          </p:nvPr>
        </p:nvSpPr>
        <p:spPr>
          <a:xfrm>
            <a:off x="766763" y="3933055"/>
            <a:ext cx="10658475" cy="936105"/>
          </a:xfrm>
        </p:spPr>
        <p:txBody>
          <a:bodyPr/>
          <a:lstStyle>
            <a:lvl1pPr marL="0" indent="0" algn="l">
              <a:lnSpc>
                <a:spcPct val="95000"/>
              </a:lnSpc>
              <a:spcBef>
                <a:spcPts val="0"/>
              </a:spcBef>
              <a:buNone/>
              <a:defRPr b="0" spc="-40"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fi-FI"/>
          </a:p>
        </p:txBody>
      </p:sp>
      <p:sp>
        <p:nvSpPr>
          <p:cNvPr id="9" name="Date Placeholder 8"/>
          <p:cNvSpPr>
            <a:spLocks noGrp="1"/>
          </p:cNvSpPr>
          <p:nvPr>
            <p:ph type="dt" sz="half" idx="14"/>
          </p:nvPr>
        </p:nvSpPr>
        <p:spPr/>
        <p:txBody>
          <a:bodyPr/>
          <a:lstStyle>
            <a:lvl1pPr>
              <a:defRPr>
                <a:noFill/>
              </a:defRPr>
            </a:lvl1pPr>
          </a:lstStyle>
          <a:p>
            <a:fld id="{A06CA5E9-B2BF-4462-83F1-3DD4D6BFB3CF}" type="datetime1">
              <a:rPr lang="en-GB" smtClean="0"/>
              <a:t>24/02/2026</a:t>
            </a:fld>
            <a:endParaRPr lang="fi-FI"/>
          </a:p>
        </p:txBody>
      </p:sp>
      <p:sp>
        <p:nvSpPr>
          <p:cNvPr id="10" name="Footer Placeholder 9"/>
          <p:cNvSpPr>
            <a:spLocks noGrp="1"/>
          </p:cNvSpPr>
          <p:nvPr>
            <p:ph type="ftr" sz="quarter" idx="15"/>
          </p:nvPr>
        </p:nvSpPr>
        <p:spPr/>
        <p:txBody>
          <a:bodyPr/>
          <a:lstStyle>
            <a:lvl1pPr>
              <a:defRPr>
                <a:noFill/>
              </a:defRPr>
            </a:lvl1pPr>
          </a:lstStyle>
          <a:p>
            <a:r>
              <a:rPr lang="fi-FI"/>
              <a:t>Presentation name / Author</a:t>
            </a:r>
          </a:p>
        </p:txBody>
      </p:sp>
      <p:sp>
        <p:nvSpPr>
          <p:cNvPr id="11" name="Slide Number Placeholder 10"/>
          <p:cNvSpPr>
            <a:spLocks noGrp="1"/>
          </p:cNvSpPr>
          <p:nvPr>
            <p:ph type="sldNum" sz="quarter" idx="16"/>
          </p:nvPr>
        </p:nvSpPr>
        <p:spPr/>
        <p:txBody>
          <a:bodyPr/>
          <a:lstStyle>
            <a:lvl1pPr>
              <a:defRPr>
                <a:noFill/>
              </a:defRPr>
            </a:lvl1pPr>
          </a:lstStyle>
          <a:p>
            <a:fld id="{49A25110-65A2-4B67-BF3F-8D6D3162EF46}" type="slidenum">
              <a:rPr lang="fi-FI" smtClean="0"/>
              <a:pPr/>
              <a:t>‹#›</a:t>
            </a:fld>
            <a:endParaRPr lang="fi-FI"/>
          </a:p>
        </p:txBody>
      </p:sp>
      <p:grpSp>
        <p:nvGrpSpPr>
          <p:cNvPr id="12" name="Group 11"/>
          <p:cNvGrpSpPr>
            <a:grpSpLocks noChangeAspect="1"/>
          </p:cNvGrpSpPr>
          <p:nvPr userDrawn="1"/>
        </p:nvGrpSpPr>
        <p:grpSpPr>
          <a:xfrm>
            <a:off x="457407" y="404776"/>
            <a:ext cx="2902289" cy="1008000"/>
            <a:chOff x="3279775" y="2451101"/>
            <a:chExt cx="5640388" cy="1958974"/>
          </a:xfrm>
          <a:solidFill>
            <a:schemeClr val="bg1"/>
          </a:solidFill>
        </p:grpSpPr>
        <p:sp>
          <p:nvSpPr>
            <p:cNvPr id="13"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34138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 picture, light">
    <p:bg>
      <p:bgPr>
        <a:solidFill>
          <a:schemeClr val="bg2"/>
        </a:solidFill>
        <a:effectLst/>
      </p:bgPr>
    </p:bg>
    <p:spTree>
      <p:nvGrpSpPr>
        <p:cNvPr id="1" name=""/>
        <p:cNvGrpSpPr/>
        <p:nvPr/>
      </p:nvGrpSpPr>
      <p:grpSpPr>
        <a:xfrm>
          <a:off x="0" y="0"/>
          <a:ext cx="0" cy="0"/>
          <a:chOff x="0" y="0"/>
          <a:chExt cx="0" cy="0"/>
        </a:xfrm>
      </p:grpSpPr>
      <p:sp>
        <p:nvSpPr>
          <p:cNvPr id="18" name="Picture Placeholder 5"/>
          <p:cNvSpPr>
            <a:spLocks noGrp="1"/>
          </p:cNvSpPr>
          <p:nvPr>
            <p:ph type="pic" sz="quarter" idx="17" hasCustomPrompt="1"/>
          </p:nvPr>
        </p:nvSpPr>
        <p:spPr>
          <a:xfrm>
            <a:off x="0" y="1"/>
            <a:ext cx="12191999" cy="6858000"/>
          </a:xfrm>
          <a:solidFill>
            <a:schemeClr val="bg2"/>
          </a:solidFill>
        </p:spPr>
        <p:txBody>
          <a:bodyPr/>
          <a:lstStyle>
            <a:lvl1pPr marL="0" indent="0">
              <a:buFontTx/>
              <a:buNone/>
              <a:defRPr sz="1000"/>
            </a:lvl1pPr>
          </a:lstStyle>
          <a:p>
            <a:r>
              <a:rPr lang="en-US"/>
              <a:t>Select this placeholder and insert picture from insert menu</a:t>
            </a:r>
          </a:p>
        </p:txBody>
      </p:sp>
      <p:sp>
        <p:nvSpPr>
          <p:cNvPr id="8" name="Text Placeholder 7"/>
          <p:cNvSpPr>
            <a:spLocks noGrp="1"/>
          </p:cNvSpPr>
          <p:nvPr>
            <p:ph type="body" sz="quarter" idx="13" hasCustomPrompt="1"/>
          </p:nvPr>
        </p:nvSpPr>
        <p:spPr>
          <a:xfrm>
            <a:off x="766764" y="5949950"/>
            <a:ext cx="10658474" cy="215354"/>
          </a:xfrm>
        </p:spPr>
        <p:txBody>
          <a:bodyPr vert="horz" lIns="0" tIns="0" rIns="0" bIns="0" rtlCol="0" anchor="b" anchorCtr="0">
            <a:noAutofit/>
          </a:bodyPr>
          <a:lstStyle>
            <a:lvl1pPr marL="0" indent="0">
              <a:lnSpc>
                <a:spcPct val="95000"/>
              </a:lnSpc>
              <a:spcBef>
                <a:spcPts val="0"/>
              </a:spcBef>
              <a:buFontTx/>
              <a:buNone/>
              <a:defRPr lang="fi-FI" sz="1600" spc="40" baseline="0" dirty="0">
                <a:solidFill>
                  <a:schemeClr val="bg1"/>
                </a:solidFill>
              </a:defRPr>
            </a:lvl1pPr>
          </a:lstStyle>
          <a:p>
            <a:pPr marL="0" lvl="0"/>
            <a:r>
              <a:rPr lang="en-US"/>
              <a:t>Date</a:t>
            </a:r>
            <a:endParaRPr lang="fi-FI"/>
          </a:p>
        </p:txBody>
      </p:sp>
      <p:sp>
        <p:nvSpPr>
          <p:cNvPr id="2" name="Title 1"/>
          <p:cNvSpPr>
            <a:spLocks noGrp="1"/>
          </p:cNvSpPr>
          <p:nvPr>
            <p:ph type="ctrTitle"/>
          </p:nvPr>
        </p:nvSpPr>
        <p:spPr>
          <a:xfrm>
            <a:off x="766764" y="1773238"/>
            <a:ext cx="10658474" cy="1943794"/>
          </a:xfrm>
        </p:spPr>
        <p:txBody>
          <a:bodyPr anchor="b" anchorCtr="0"/>
          <a:lstStyle>
            <a:lvl1pPr>
              <a:lnSpc>
                <a:spcPct val="95000"/>
              </a:lnSpc>
              <a:defRPr sz="4400" b="0" spc="0" baseline="0">
                <a:solidFill>
                  <a:schemeClr val="bg1"/>
                </a:solidFill>
              </a:defRPr>
            </a:lvl1pPr>
          </a:lstStyle>
          <a:p>
            <a:r>
              <a:rPr lang="en-US"/>
              <a:t>Click to edit Master title style</a:t>
            </a:r>
            <a:endParaRPr lang="fi-FI"/>
          </a:p>
        </p:txBody>
      </p:sp>
      <p:sp>
        <p:nvSpPr>
          <p:cNvPr id="3" name="Subtitle 2"/>
          <p:cNvSpPr>
            <a:spLocks noGrp="1"/>
          </p:cNvSpPr>
          <p:nvPr>
            <p:ph type="subTitle" idx="1"/>
          </p:nvPr>
        </p:nvSpPr>
        <p:spPr>
          <a:xfrm>
            <a:off x="766763" y="3933055"/>
            <a:ext cx="10658475" cy="936105"/>
          </a:xfrm>
        </p:spPr>
        <p:txBody>
          <a:bodyPr/>
          <a:lstStyle>
            <a:lvl1pPr marL="0" indent="0" algn="l">
              <a:lnSpc>
                <a:spcPct val="95000"/>
              </a:lnSpc>
              <a:spcBef>
                <a:spcPts val="0"/>
              </a:spcBef>
              <a:buNone/>
              <a:defRPr b="0" spc="-40"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fi-FI"/>
          </a:p>
        </p:txBody>
      </p:sp>
      <p:sp>
        <p:nvSpPr>
          <p:cNvPr id="9" name="Date Placeholder 8"/>
          <p:cNvSpPr>
            <a:spLocks noGrp="1"/>
          </p:cNvSpPr>
          <p:nvPr>
            <p:ph type="dt" sz="half" idx="14"/>
          </p:nvPr>
        </p:nvSpPr>
        <p:spPr/>
        <p:txBody>
          <a:bodyPr/>
          <a:lstStyle>
            <a:lvl1pPr>
              <a:defRPr>
                <a:noFill/>
              </a:defRPr>
            </a:lvl1pPr>
          </a:lstStyle>
          <a:p>
            <a:fld id="{A06CA5E9-B2BF-4462-83F1-3DD4D6BFB3CF}" type="datetime1">
              <a:rPr lang="en-GB" smtClean="0"/>
              <a:t>24/02/2026</a:t>
            </a:fld>
            <a:endParaRPr lang="fi-FI"/>
          </a:p>
        </p:txBody>
      </p:sp>
      <p:sp>
        <p:nvSpPr>
          <p:cNvPr id="10" name="Footer Placeholder 9"/>
          <p:cNvSpPr>
            <a:spLocks noGrp="1"/>
          </p:cNvSpPr>
          <p:nvPr>
            <p:ph type="ftr" sz="quarter" idx="15"/>
          </p:nvPr>
        </p:nvSpPr>
        <p:spPr/>
        <p:txBody>
          <a:bodyPr/>
          <a:lstStyle>
            <a:lvl1pPr>
              <a:defRPr>
                <a:noFill/>
              </a:defRPr>
            </a:lvl1pPr>
          </a:lstStyle>
          <a:p>
            <a:r>
              <a:rPr lang="fi-FI"/>
              <a:t>Presentation name / Author</a:t>
            </a:r>
          </a:p>
        </p:txBody>
      </p:sp>
      <p:sp>
        <p:nvSpPr>
          <p:cNvPr id="11" name="Slide Number Placeholder 10"/>
          <p:cNvSpPr>
            <a:spLocks noGrp="1"/>
          </p:cNvSpPr>
          <p:nvPr>
            <p:ph type="sldNum" sz="quarter" idx="16"/>
          </p:nvPr>
        </p:nvSpPr>
        <p:spPr/>
        <p:txBody>
          <a:bodyPr/>
          <a:lstStyle>
            <a:lvl1pPr>
              <a:defRPr>
                <a:noFill/>
              </a:defRPr>
            </a:lvl1pPr>
          </a:lstStyle>
          <a:p>
            <a:fld id="{49A25110-65A2-4B67-BF3F-8D6D3162EF46}" type="slidenum">
              <a:rPr lang="fi-FI" smtClean="0"/>
              <a:pPr/>
              <a:t>‹#›</a:t>
            </a:fld>
            <a:endParaRPr lang="fi-FI"/>
          </a:p>
        </p:txBody>
      </p:sp>
      <p:sp>
        <p:nvSpPr>
          <p:cNvPr id="12" name="Text Placeholder 2">
            <a:extLst>
              <a:ext uri="{FF2B5EF4-FFF2-40B4-BE49-F238E27FC236}">
                <a16:creationId xmlns:a16="http://schemas.microsoft.com/office/drawing/2014/main" id="{F7F2C066-1B7D-4C32-A446-27BD28D7E3D4}"/>
              </a:ext>
            </a:extLst>
          </p:cNvPr>
          <p:cNvSpPr>
            <a:spLocks noGrp="1" noChangeAspect="1"/>
          </p:cNvSpPr>
          <p:nvPr>
            <p:ph type="body" sz="quarter" idx="20"/>
          </p:nvPr>
        </p:nvSpPr>
        <p:spPr>
          <a:xfrm>
            <a:off x="458096" y="404776"/>
            <a:ext cx="2901599" cy="1008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29990572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 picture, dark">
    <p:bg>
      <p:bgPr>
        <a:solidFill>
          <a:schemeClr val="bg2"/>
        </a:solidFill>
        <a:effectLst/>
      </p:bgPr>
    </p:bg>
    <p:spTree>
      <p:nvGrpSpPr>
        <p:cNvPr id="1" name=""/>
        <p:cNvGrpSpPr/>
        <p:nvPr/>
      </p:nvGrpSpPr>
      <p:grpSpPr>
        <a:xfrm>
          <a:off x="0" y="0"/>
          <a:ext cx="0" cy="0"/>
          <a:chOff x="0" y="0"/>
          <a:chExt cx="0" cy="0"/>
        </a:xfrm>
      </p:grpSpPr>
      <p:sp>
        <p:nvSpPr>
          <p:cNvPr id="18" name="Picture Placeholder 5"/>
          <p:cNvSpPr>
            <a:spLocks noGrp="1"/>
          </p:cNvSpPr>
          <p:nvPr>
            <p:ph type="pic" sz="quarter" idx="17" hasCustomPrompt="1"/>
          </p:nvPr>
        </p:nvSpPr>
        <p:spPr>
          <a:xfrm>
            <a:off x="0" y="1"/>
            <a:ext cx="12191999" cy="6858000"/>
          </a:xfrm>
          <a:solidFill>
            <a:schemeClr val="bg2"/>
          </a:solidFill>
        </p:spPr>
        <p:txBody>
          <a:bodyPr/>
          <a:lstStyle>
            <a:lvl1pPr marL="0" indent="0">
              <a:buFontTx/>
              <a:buNone/>
              <a:defRPr sz="1000"/>
            </a:lvl1pPr>
          </a:lstStyle>
          <a:p>
            <a:r>
              <a:rPr lang="en-US"/>
              <a:t>Select this placeholder and insert picture from insert menu</a:t>
            </a:r>
          </a:p>
        </p:txBody>
      </p:sp>
      <p:sp>
        <p:nvSpPr>
          <p:cNvPr id="8" name="Text Placeholder 7"/>
          <p:cNvSpPr>
            <a:spLocks noGrp="1"/>
          </p:cNvSpPr>
          <p:nvPr>
            <p:ph type="body" sz="quarter" idx="13" hasCustomPrompt="1"/>
          </p:nvPr>
        </p:nvSpPr>
        <p:spPr>
          <a:xfrm>
            <a:off x="766764" y="5949950"/>
            <a:ext cx="10658474" cy="215354"/>
          </a:xfrm>
        </p:spPr>
        <p:txBody>
          <a:bodyPr vert="horz" lIns="0" tIns="0" rIns="0" bIns="0" rtlCol="0" anchor="b" anchorCtr="0">
            <a:noAutofit/>
          </a:bodyPr>
          <a:lstStyle>
            <a:lvl1pPr marL="0" indent="0">
              <a:lnSpc>
                <a:spcPct val="95000"/>
              </a:lnSpc>
              <a:spcBef>
                <a:spcPts val="0"/>
              </a:spcBef>
              <a:buFontTx/>
              <a:buNone/>
              <a:defRPr lang="fi-FI" sz="1600" spc="40" baseline="0" dirty="0">
                <a:solidFill>
                  <a:schemeClr val="bg1"/>
                </a:solidFill>
              </a:defRPr>
            </a:lvl1pPr>
          </a:lstStyle>
          <a:p>
            <a:pPr marL="0" lvl="0"/>
            <a:r>
              <a:rPr lang="en-US"/>
              <a:t>Date</a:t>
            </a:r>
            <a:endParaRPr lang="fi-FI"/>
          </a:p>
        </p:txBody>
      </p:sp>
      <p:sp>
        <p:nvSpPr>
          <p:cNvPr id="2" name="Title 1"/>
          <p:cNvSpPr>
            <a:spLocks noGrp="1"/>
          </p:cNvSpPr>
          <p:nvPr>
            <p:ph type="ctrTitle"/>
          </p:nvPr>
        </p:nvSpPr>
        <p:spPr>
          <a:xfrm>
            <a:off x="766764" y="1773238"/>
            <a:ext cx="10658474" cy="1943794"/>
          </a:xfrm>
        </p:spPr>
        <p:txBody>
          <a:bodyPr anchor="b" anchorCtr="0"/>
          <a:lstStyle>
            <a:lvl1pPr>
              <a:lnSpc>
                <a:spcPct val="95000"/>
              </a:lnSpc>
              <a:defRPr sz="4400" b="0" spc="0" baseline="0">
                <a:solidFill>
                  <a:schemeClr val="bg1"/>
                </a:solidFill>
              </a:defRPr>
            </a:lvl1pPr>
          </a:lstStyle>
          <a:p>
            <a:r>
              <a:rPr lang="en-US"/>
              <a:t>Click to edit Master title style</a:t>
            </a:r>
            <a:endParaRPr lang="fi-FI"/>
          </a:p>
        </p:txBody>
      </p:sp>
      <p:sp>
        <p:nvSpPr>
          <p:cNvPr id="3" name="Subtitle 2"/>
          <p:cNvSpPr>
            <a:spLocks noGrp="1"/>
          </p:cNvSpPr>
          <p:nvPr>
            <p:ph type="subTitle" idx="1"/>
          </p:nvPr>
        </p:nvSpPr>
        <p:spPr>
          <a:xfrm>
            <a:off x="766763" y="3933055"/>
            <a:ext cx="10658475" cy="936105"/>
          </a:xfrm>
        </p:spPr>
        <p:txBody>
          <a:bodyPr/>
          <a:lstStyle>
            <a:lvl1pPr marL="0" indent="0" algn="l">
              <a:lnSpc>
                <a:spcPct val="95000"/>
              </a:lnSpc>
              <a:spcBef>
                <a:spcPts val="0"/>
              </a:spcBef>
              <a:buNone/>
              <a:defRPr b="0" spc="-40"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fi-FI"/>
          </a:p>
        </p:txBody>
      </p:sp>
      <p:sp>
        <p:nvSpPr>
          <p:cNvPr id="9" name="Date Placeholder 8"/>
          <p:cNvSpPr>
            <a:spLocks noGrp="1"/>
          </p:cNvSpPr>
          <p:nvPr>
            <p:ph type="dt" sz="half" idx="14"/>
          </p:nvPr>
        </p:nvSpPr>
        <p:spPr/>
        <p:txBody>
          <a:bodyPr/>
          <a:lstStyle>
            <a:lvl1pPr>
              <a:defRPr>
                <a:noFill/>
              </a:defRPr>
            </a:lvl1pPr>
          </a:lstStyle>
          <a:p>
            <a:fld id="{A06CA5E9-B2BF-4462-83F1-3DD4D6BFB3CF}" type="datetime1">
              <a:rPr lang="en-GB" smtClean="0"/>
              <a:t>24/02/2026</a:t>
            </a:fld>
            <a:endParaRPr lang="fi-FI"/>
          </a:p>
        </p:txBody>
      </p:sp>
      <p:sp>
        <p:nvSpPr>
          <p:cNvPr id="10" name="Footer Placeholder 9"/>
          <p:cNvSpPr>
            <a:spLocks noGrp="1"/>
          </p:cNvSpPr>
          <p:nvPr>
            <p:ph type="ftr" sz="quarter" idx="15"/>
          </p:nvPr>
        </p:nvSpPr>
        <p:spPr/>
        <p:txBody>
          <a:bodyPr/>
          <a:lstStyle>
            <a:lvl1pPr>
              <a:defRPr>
                <a:noFill/>
              </a:defRPr>
            </a:lvl1pPr>
          </a:lstStyle>
          <a:p>
            <a:r>
              <a:rPr lang="fi-FI"/>
              <a:t>Presentation name / Author</a:t>
            </a:r>
          </a:p>
        </p:txBody>
      </p:sp>
      <p:sp>
        <p:nvSpPr>
          <p:cNvPr id="11" name="Slide Number Placeholder 10"/>
          <p:cNvSpPr>
            <a:spLocks noGrp="1"/>
          </p:cNvSpPr>
          <p:nvPr>
            <p:ph type="sldNum" sz="quarter" idx="16"/>
          </p:nvPr>
        </p:nvSpPr>
        <p:spPr/>
        <p:txBody>
          <a:bodyPr/>
          <a:lstStyle>
            <a:lvl1pPr>
              <a:defRPr>
                <a:noFill/>
              </a:defRPr>
            </a:lvl1pPr>
          </a:lstStyle>
          <a:p>
            <a:fld id="{49A25110-65A2-4B67-BF3F-8D6D3162EF46}" type="slidenum">
              <a:rPr lang="fi-FI" smtClean="0"/>
              <a:pPr/>
              <a:t>‹#›</a:t>
            </a:fld>
            <a:endParaRPr lang="fi-FI"/>
          </a:p>
        </p:txBody>
      </p:sp>
      <p:sp>
        <p:nvSpPr>
          <p:cNvPr id="20" name="Text Placeholder 2"/>
          <p:cNvSpPr>
            <a:spLocks noGrp="1" noChangeAspect="1"/>
          </p:cNvSpPr>
          <p:nvPr>
            <p:ph type="body" sz="quarter" idx="19"/>
          </p:nvPr>
        </p:nvSpPr>
        <p:spPr>
          <a:xfrm>
            <a:off x="458096" y="404776"/>
            <a:ext cx="2901600" cy="1008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40025854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er /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tx1"/>
                </a:solidFill>
              </a:defRPr>
            </a:lvl1pPr>
          </a:lstStyle>
          <a:p>
            <a:r>
              <a:rPr lang="en-US"/>
              <a:t>Click to edit Master title style</a:t>
            </a:r>
            <a:endParaRPr lang="fi-FI"/>
          </a:p>
        </p:txBody>
      </p:sp>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Tree>
    <p:extLst>
      <p:ext uri="{BB962C8B-B14F-4D97-AF65-F5344CB8AC3E}">
        <p14:creationId xmlns:p14="http://schemas.microsoft.com/office/powerpoint/2010/main" val="14865180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header / kaarna">
    <p:bg>
      <p:bgPr>
        <a:solidFill>
          <a:srgbClr val="85717A"/>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grpSp>
        <p:nvGrpSpPr>
          <p:cNvPr id="11" name="Group 10"/>
          <p:cNvGrpSpPr>
            <a:grpSpLocks noChangeAspect="1"/>
          </p:cNvGrpSpPr>
          <p:nvPr userDrawn="1"/>
        </p:nvGrpSpPr>
        <p:grpSpPr>
          <a:xfrm>
            <a:off x="335360" y="6093296"/>
            <a:ext cx="1243838" cy="432000"/>
            <a:chOff x="3279775" y="2451101"/>
            <a:chExt cx="5640388" cy="1958974"/>
          </a:xfrm>
          <a:solidFill>
            <a:schemeClr val="bg1"/>
          </a:solidFill>
        </p:grpSpPr>
        <p:sp>
          <p:nvSpPr>
            <p:cNvPr id="12"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15785732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 fore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766764" y="5949950"/>
            <a:ext cx="10658474" cy="215354"/>
          </a:xfrm>
        </p:spPr>
        <p:txBody>
          <a:bodyPr vert="horz" lIns="0" tIns="0" rIns="0" bIns="0" rtlCol="0" anchor="b" anchorCtr="0">
            <a:noAutofit/>
          </a:bodyPr>
          <a:lstStyle>
            <a:lvl1pPr marL="0" indent="0">
              <a:lnSpc>
                <a:spcPct val="95000"/>
              </a:lnSpc>
              <a:spcBef>
                <a:spcPts val="0"/>
              </a:spcBef>
              <a:buFontTx/>
              <a:buNone/>
              <a:defRPr lang="fi-FI" sz="1600" spc="40" baseline="0" dirty="0">
                <a:solidFill>
                  <a:schemeClr val="bg1"/>
                </a:solidFill>
              </a:defRPr>
            </a:lvl1pPr>
          </a:lstStyle>
          <a:p>
            <a:pPr marL="0" lvl="0"/>
            <a:r>
              <a:rPr lang="en-US"/>
              <a:t>Date</a:t>
            </a:r>
            <a:endParaRPr lang="fi-FI"/>
          </a:p>
        </p:txBody>
      </p:sp>
      <p:sp>
        <p:nvSpPr>
          <p:cNvPr id="2" name="Title 1"/>
          <p:cNvSpPr>
            <a:spLocks noGrp="1"/>
          </p:cNvSpPr>
          <p:nvPr>
            <p:ph type="ctrTitle"/>
          </p:nvPr>
        </p:nvSpPr>
        <p:spPr>
          <a:xfrm>
            <a:off x="766764" y="1773238"/>
            <a:ext cx="10658474" cy="1943794"/>
          </a:xfrm>
        </p:spPr>
        <p:txBody>
          <a:bodyPr anchor="b" anchorCtr="0"/>
          <a:lstStyle>
            <a:lvl1pPr>
              <a:lnSpc>
                <a:spcPct val="95000"/>
              </a:lnSpc>
              <a:defRPr sz="4400" b="0" spc="0" baseline="0">
                <a:solidFill>
                  <a:schemeClr val="bg1"/>
                </a:solidFill>
              </a:defRPr>
            </a:lvl1pPr>
          </a:lstStyle>
          <a:p>
            <a:r>
              <a:rPr lang="en-US"/>
              <a:t>Click to edit Master title style</a:t>
            </a:r>
            <a:endParaRPr lang="fi-FI"/>
          </a:p>
        </p:txBody>
      </p:sp>
      <p:sp>
        <p:nvSpPr>
          <p:cNvPr id="3" name="Subtitle 2"/>
          <p:cNvSpPr>
            <a:spLocks noGrp="1"/>
          </p:cNvSpPr>
          <p:nvPr>
            <p:ph type="subTitle" idx="1"/>
          </p:nvPr>
        </p:nvSpPr>
        <p:spPr>
          <a:xfrm>
            <a:off x="766763" y="3933055"/>
            <a:ext cx="10658475" cy="936105"/>
          </a:xfrm>
        </p:spPr>
        <p:txBody>
          <a:bodyPr/>
          <a:lstStyle>
            <a:lvl1pPr marL="0" indent="0" algn="l">
              <a:lnSpc>
                <a:spcPct val="95000"/>
              </a:lnSpc>
              <a:spcBef>
                <a:spcPts val="0"/>
              </a:spcBef>
              <a:buNone/>
              <a:defRPr b="0" spc="-40"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fi-FI"/>
          </a:p>
        </p:txBody>
      </p:sp>
      <p:sp>
        <p:nvSpPr>
          <p:cNvPr id="9" name="Date Placeholder 8"/>
          <p:cNvSpPr>
            <a:spLocks noGrp="1"/>
          </p:cNvSpPr>
          <p:nvPr>
            <p:ph type="dt" sz="half" idx="14"/>
          </p:nvPr>
        </p:nvSpPr>
        <p:spPr/>
        <p:txBody>
          <a:bodyPr/>
          <a:lstStyle>
            <a:lvl1pPr>
              <a:defRPr>
                <a:noFill/>
              </a:defRPr>
            </a:lvl1pPr>
          </a:lstStyle>
          <a:p>
            <a:fld id="{A06CA5E9-B2BF-4462-83F1-3DD4D6BFB3CF}" type="datetime1">
              <a:rPr lang="en-GB" smtClean="0"/>
              <a:t>24/02/2026</a:t>
            </a:fld>
            <a:endParaRPr lang="fi-FI"/>
          </a:p>
        </p:txBody>
      </p:sp>
      <p:sp>
        <p:nvSpPr>
          <p:cNvPr id="10" name="Footer Placeholder 9"/>
          <p:cNvSpPr>
            <a:spLocks noGrp="1"/>
          </p:cNvSpPr>
          <p:nvPr>
            <p:ph type="ftr" sz="quarter" idx="15"/>
          </p:nvPr>
        </p:nvSpPr>
        <p:spPr/>
        <p:txBody>
          <a:bodyPr/>
          <a:lstStyle>
            <a:lvl1pPr>
              <a:defRPr>
                <a:noFill/>
              </a:defRPr>
            </a:lvl1pPr>
          </a:lstStyle>
          <a:p>
            <a:r>
              <a:rPr lang="fi-FI"/>
              <a:t>Presentation name / Author</a:t>
            </a:r>
          </a:p>
        </p:txBody>
      </p:sp>
      <p:sp>
        <p:nvSpPr>
          <p:cNvPr id="11" name="Slide Number Placeholder 10"/>
          <p:cNvSpPr>
            <a:spLocks noGrp="1"/>
          </p:cNvSpPr>
          <p:nvPr>
            <p:ph type="sldNum" sz="quarter" idx="16"/>
          </p:nvPr>
        </p:nvSpPr>
        <p:spPr/>
        <p:txBody>
          <a:bodyPr/>
          <a:lstStyle>
            <a:lvl1pPr>
              <a:defRPr>
                <a:noFill/>
              </a:defRPr>
            </a:lvl1pPr>
          </a:lstStyle>
          <a:p>
            <a:fld id="{49A25110-65A2-4B67-BF3F-8D6D3162EF46}" type="slidenum">
              <a:rPr lang="fi-FI" smtClean="0"/>
              <a:pPr/>
              <a:t>‹#›</a:t>
            </a:fld>
            <a:endParaRPr lang="fi-FI"/>
          </a:p>
        </p:txBody>
      </p:sp>
      <p:grpSp>
        <p:nvGrpSpPr>
          <p:cNvPr id="12" name="Group 11"/>
          <p:cNvGrpSpPr>
            <a:grpSpLocks noChangeAspect="1"/>
          </p:cNvGrpSpPr>
          <p:nvPr userDrawn="1"/>
        </p:nvGrpSpPr>
        <p:grpSpPr>
          <a:xfrm>
            <a:off x="457407" y="404776"/>
            <a:ext cx="2902289" cy="1008000"/>
            <a:chOff x="3279775" y="2451101"/>
            <a:chExt cx="5640388" cy="1958974"/>
          </a:xfrm>
          <a:solidFill>
            <a:schemeClr val="bg1"/>
          </a:solidFill>
        </p:grpSpPr>
        <p:sp>
          <p:nvSpPr>
            <p:cNvPr id="13"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28008366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header / ilta">
    <p:bg>
      <p:bgPr>
        <a:solidFill>
          <a:srgbClr val="73808D"/>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grpSp>
        <p:nvGrpSpPr>
          <p:cNvPr id="11" name="Group 10"/>
          <p:cNvGrpSpPr>
            <a:grpSpLocks noChangeAspect="1"/>
          </p:cNvGrpSpPr>
          <p:nvPr userDrawn="1"/>
        </p:nvGrpSpPr>
        <p:grpSpPr>
          <a:xfrm>
            <a:off x="335360" y="6093296"/>
            <a:ext cx="1243838" cy="432000"/>
            <a:chOff x="3279775" y="2451101"/>
            <a:chExt cx="5640388" cy="1958974"/>
          </a:xfrm>
          <a:solidFill>
            <a:schemeClr val="bg1"/>
          </a:solidFill>
        </p:grpSpPr>
        <p:sp>
          <p:nvSpPr>
            <p:cNvPr id="12"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15106293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header / kiivi">
    <p:bg>
      <p:bgPr>
        <a:solidFill>
          <a:srgbClr val="808176"/>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grpSp>
        <p:nvGrpSpPr>
          <p:cNvPr id="11" name="Group 10"/>
          <p:cNvGrpSpPr>
            <a:grpSpLocks noChangeAspect="1"/>
          </p:cNvGrpSpPr>
          <p:nvPr userDrawn="1"/>
        </p:nvGrpSpPr>
        <p:grpSpPr>
          <a:xfrm>
            <a:off x="335360" y="6093296"/>
            <a:ext cx="1243838" cy="432000"/>
            <a:chOff x="3279775" y="2451101"/>
            <a:chExt cx="5640388" cy="1958974"/>
          </a:xfrm>
          <a:solidFill>
            <a:schemeClr val="bg1"/>
          </a:solidFill>
        </p:grpSpPr>
        <p:sp>
          <p:nvSpPr>
            <p:cNvPr id="12"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21220393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header / meri">
    <p:bg>
      <p:bgPr>
        <a:solidFill>
          <a:schemeClr val="accent4"/>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grpSp>
        <p:nvGrpSpPr>
          <p:cNvPr id="11" name="Group 10"/>
          <p:cNvGrpSpPr>
            <a:grpSpLocks noChangeAspect="1"/>
          </p:cNvGrpSpPr>
          <p:nvPr userDrawn="1"/>
        </p:nvGrpSpPr>
        <p:grpSpPr>
          <a:xfrm>
            <a:off x="335360" y="6093296"/>
            <a:ext cx="1243838" cy="432000"/>
            <a:chOff x="3279775" y="2451101"/>
            <a:chExt cx="5640388" cy="1958974"/>
          </a:xfrm>
          <a:solidFill>
            <a:schemeClr val="bg1"/>
          </a:solidFill>
        </p:grpSpPr>
        <p:sp>
          <p:nvSpPr>
            <p:cNvPr id="12"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36835924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header / picture, light">
    <p:bg>
      <p:bgPr>
        <a:solidFill>
          <a:schemeClr val="bg2"/>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20" hasCustomPrompt="1"/>
          </p:nvPr>
        </p:nvSpPr>
        <p:spPr>
          <a:xfrm>
            <a:off x="0" y="0"/>
            <a:ext cx="12192000" cy="6858000"/>
          </a:xfrm>
          <a:solidFill>
            <a:schemeClr val="bg2"/>
          </a:solidFill>
        </p:spPr>
        <p:txBody>
          <a:bodyPr/>
          <a:lstStyle>
            <a:lvl1pPr marL="0" marR="0" indent="0" algn="l" defTabSz="1219170" rtl="0" eaLnBrk="1" fontAlgn="auto" latinLnBrk="0" hangingPunct="1">
              <a:lnSpc>
                <a:spcPct val="100000"/>
              </a:lnSpc>
              <a:spcBef>
                <a:spcPts val="400"/>
              </a:spcBef>
              <a:spcAft>
                <a:spcPts val="0"/>
              </a:spcAft>
              <a:buClr>
                <a:schemeClr val="tx1"/>
              </a:buClr>
              <a:buSzTx/>
              <a:buFontTx/>
              <a:buNone/>
              <a:tabLst/>
              <a:defRPr sz="1000"/>
            </a:lvl1pPr>
          </a:lstStyle>
          <a:p>
            <a:r>
              <a:rPr lang="en-US"/>
              <a:t>Select this placeholder and insert picture from insert menu</a:t>
            </a:r>
          </a:p>
        </p:txBody>
      </p:sp>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sp>
        <p:nvSpPr>
          <p:cNvPr id="8" name="Text Placeholder 2">
            <a:extLst>
              <a:ext uri="{FF2B5EF4-FFF2-40B4-BE49-F238E27FC236}">
                <a16:creationId xmlns:a16="http://schemas.microsoft.com/office/drawing/2014/main" id="{7262A486-F76B-4A43-83A4-B2EDA93D3059}"/>
              </a:ext>
            </a:extLst>
          </p:cNvPr>
          <p:cNvSpPr>
            <a:spLocks noGrp="1" noChangeAspect="1"/>
          </p:cNvSpPr>
          <p:nvPr>
            <p:ph type="body" sz="quarter" idx="22"/>
          </p:nvPr>
        </p:nvSpPr>
        <p:spPr>
          <a:xfrm>
            <a:off x="335360" y="6093296"/>
            <a:ext cx="1243542" cy="432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39243763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ection header / picture, dark">
    <p:bg>
      <p:bgPr>
        <a:solidFill>
          <a:schemeClr val="bg2"/>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20" hasCustomPrompt="1"/>
          </p:nvPr>
        </p:nvSpPr>
        <p:spPr>
          <a:xfrm>
            <a:off x="0" y="0"/>
            <a:ext cx="12192000" cy="6858000"/>
          </a:xfrm>
          <a:solidFill>
            <a:schemeClr val="bg2"/>
          </a:solidFill>
        </p:spPr>
        <p:txBody>
          <a:bodyPr/>
          <a:lstStyle>
            <a:lvl1pPr marL="0" marR="0" indent="0" algn="l" defTabSz="1219170" rtl="0" eaLnBrk="1" fontAlgn="auto" latinLnBrk="0" hangingPunct="1">
              <a:lnSpc>
                <a:spcPct val="100000"/>
              </a:lnSpc>
              <a:spcBef>
                <a:spcPts val="400"/>
              </a:spcBef>
              <a:spcAft>
                <a:spcPts val="0"/>
              </a:spcAft>
              <a:buClr>
                <a:schemeClr val="tx1"/>
              </a:buClr>
              <a:buSzTx/>
              <a:buFontTx/>
              <a:buNone/>
              <a:tabLst/>
              <a:defRPr sz="1000"/>
            </a:lvl1pPr>
          </a:lstStyle>
          <a:p>
            <a:r>
              <a:rPr lang="en-US"/>
              <a:t>Select this placeholder and insert picture from insert menu</a:t>
            </a:r>
          </a:p>
        </p:txBody>
      </p:sp>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sp>
        <p:nvSpPr>
          <p:cNvPr id="14" name="Text Placeholder 2"/>
          <p:cNvSpPr>
            <a:spLocks noGrp="1" noChangeAspect="1"/>
          </p:cNvSpPr>
          <p:nvPr>
            <p:ph type="body" sz="quarter" idx="21"/>
          </p:nvPr>
        </p:nvSpPr>
        <p:spPr>
          <a:xfrm>
            <a:off x="335360" y="6093296"/>
            <a:ext cx="1243543" cy="432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30721829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2" y="1773238"/>
            <a:ext cx="10658475"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p:cNvSpPr>
            <a:spLocks noGrp="1"/>
          </p:cNvSpPr>
          <p:nvPr>
            <p:ph type="dt" sz="half" idx="10"/>
          </p:nvPr>
        </p:nvSpPr>
        <p:spPr/>
        <p:txBody>
          <a:bodyPr/>
          <a:lstStyle/>
          <a:p>
            <a:fld id="{17BAFCE9-2058-4A67-ABB3-D3F6F25E3C1C}" type="datetime1">
              <a:rPr lang="en-GB" smtClean="0"/>
              <a:t>24/02/2026</a:t>
            </a:fld>
            <a:endParaRPr lang="fi-FI"/>
          </a:p>
        </p:txBody>
      </p:sp>
      <p:sp>
        <p:nvSpPr>
          <p:cNvPr id="5" name="Footer Placeholder 4"/>
          <p:cNvSpPr>
            <a:spLocks noGrp="1"/>
          </p:cNvSpPr>
          <p:nvPr>
            <p:ph type="ftr" sz="quarter" idx="11"/>
          </p:nvPr>
        </p:nvSpPr>
        <p:spPr/>
        <p:txBody>
          <a:bodyPr/>
          <a:lstStyle/>
          <a:p>
            <a:r>
              <a:rPr lang="fi-FI"/>
              <a:t>Presentation name / Author</a:t>
            </a:r>
          </a:p>
        </p:txBody>
      </p:sp>
      <p:sp>
        <p:nvSpPr>
          <p:cNvPr id="6" name="Slide Number Placeholder 5"/>
          <p:cNvSpPr>
            <a:spLocks noGrp="1"/>
          </p:cNvSpPr>
          <p:nvPr>
            <p:ph type="sldNum" sz="quarter" idx="12"/>
          </p:nvPr>
        </p:nvSpPr>
        <p:spPr/>
        <p:txBody>
          <a:bodyPr/>
          <a:lstStyle/>
          <a:p>
            <a:fld id="{49A25110-65A2-4B67-BF3F-8D6D3162EF46}" type="slidenum">
              <a:rPr lang="fi-FI" smtClean="0"/>
              <a:t>‹#›</a:t>
            </a:fld>
            <a:endParaRPr lang="fi-FI"/>
          </a:p>
        </p:txBody>
      </p:sp>
      <p:sp>
        <p:nvSpPr>
          <p:cNvPr id="7" name="Title 6"/>
          <p:cNvSpPr>
            <a:spLocks noGrp="1"/>
          </p:cNvSpPr>
          <p:nvPr>
            <p:ph type="title"/>
          </p:nvPr>
        </p:nvSpPr>
        <p:spPr/>
        <p:txBody>
          <a:bodyPr/>
          <a:lstStyle/>
          <a:p>
            <a:r>
              <a:rPr lang="en-US"/>
              <a:t>Click to edit Master title style</a:t>
            </a:r>
            <a:endParaRPr lang="fi-FI"/>
          </a:p>
        </p:txBody>
      </p:sp>
      <p:sp>
        <p:nvSpPr>
          <p:cNvPr id="8" name="Text Placeholder 7"/>
          <p:cNvSpPr>
            <a:spLocks noGrp="1"/>
          </p:cNvSpPr>
          <p:nvPr>
            <p:ph type="body" sz="quarter" idx="13"/>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14149336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8505C9A-D124-494D-8298-5AF3C3B8D26C}" type="datetime1">
              <a:rPr lang="en-GB" smtClean="0"/>
              <a:t>24/02/2026</a:t>
            </a:fld>
            <a:endParaRPr lang="fi-FI"/>
          </a:p>
        </p:txBody>
      </p:sp>
      <p:sp>
        <p:nvSpPr>
          <p:cNvPr id="6" name="Footer Placeholder 5"/>
          <p:cNvSpPr>
            <a:spLocks noGrp="1"/>
          </p:cNvSpPr>
          <p:nvPr>
            <p:ph type="ftr" sz="quarter" idx="11"/>
          </p:nvPr>
        </p:nvSpPr>
        <p:spPr/>
        <p:txBody>
          <a:bodyPr/>
          <a:lstStyle/>
          <a:p>
            <a:r>
              <a:rPr lang="fi-FI"/>
              <a:t>Presentation name / Author</a:t>
            </a:r>
          </a:p>
        </p:txBody>
      </p:sp>
      <p:sp>
        <p:nvSpPr>
          <p:cNvPr id="7" name="Slide Number Placeholder 6"/>
          <p:cNvSpPr>
            <a:spLocks noGrp="1"/>
          </p:cNvSpPr>
          <p:nvPr>
            <p:ph type="sldNum" sz="quarter" idx="12"/>
          </p:nvPr>
        </p:nvSpPr>
        <p:spPr/>
        <p:txBody>
          <a:bodyPr/>
          <a:lstStyle/>
          <a:p>
            <a:fld id="{49A25110-65A2-4B67-BF3F-8D6D3162EF46}" type="slidenum">
              <a:rPr lang="fi-FI" smtClean="0"/>
              <a:t>‹#›</a:t>
            </a:fld>
            <a:endParaRPr lang="fi-FI"/>
          </a:p>
        </p:txBody>
      </p:sp>
      <p:sp>
        <p:nvSpPr>
          <p:cNvPr id="8" name="Title 7"/>
          <p:cNvSpPr>
            <a:spLocks noGrp="1"/>
          </p:cNvSpPr>
          <p:nvPr>
            <p:ph type="title"/>
          </p:nvPr>
        </p:nvSpPr>
        <p:spPr/>
        <p:txBody>
          <a:bodyPr/>
          <a:lstStyle/>
          <a:p>
            <a:r>
              <a:rPr lang="en-US"/>
              <a:t>Click to edit Master title style</a:t>
            </a:r>
            <a:endParaRPr lang="fi-FI"/>
          </a:p>
        </p:txBody>
      </p:sp>
      <p:sp>
        <p:nvSpPr>
          <p:cNvPr id="9" name="Content Placeholder 8"/>
          <p:cNvSpPr>
            <a:spLocks noGrp="1"/>
          </p:cNvSpPr>
          <p:nvPr>
            <p:ph sz="quarter" idx="13"/>
          </p:nvPr>
        </p:nvSpPr>
        <p:spPr>
          <a:xfrm>
            <a:off x="766763" y="1773238"/>
            <a:ext cx="5184775"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0" name="Content Placeholder 8"/>
          <p:cNvSpPr>
            <a:spLocks noGrp="1"/>
          </p:cNvSpPr>
          <p:nvPr>
            <p:ph sz="quarter" idx="14"/>
          </p:nvPr>
        </p:nvSpPr>
        <p:spPr>
          <a:xfrm>
            <a:off x="6240017" y="1773238"/>
            <a:ext cx="5185221"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1" name="Text Placeholder 7"/>
          <p:cNvSpPr>
            <a:spLocks noGrp="1"/>
          </p:cNvSpPr>
          <p:nvPr>
            <p:ph type="body" sz="quarter" idx="15"/>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41847503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mparison ">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766763" y="1773238"/>
            <a:ext cx="5185221" cy="647650"/>
          </a:xfrm>
        </p:spPr>
        <p:txBody>
          <a:bodyPr anchor="t" anchorCtr="0"/>
          <a:lstStyle>
            <a:lvl1pPr marL="0" indent="0">
              <a:lnSpc>
                <a:spcPct val="95000"/>
              </a:lnSpc>
              <a:spcBef>
                <a:spcPts val="0"/>
              </a:spcBef>
              <a:buNone/>
              <a:defRPr sz="2000" b="1" spc="-40" baseline="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7" name="Date Placeholder 6"/>
          <p:cNvSpPr>
            <a:spLocks noGrp="1"/>
          </p:cNvSpPr>
          <p:nvPr>
            <p:ph type="dt" sz="half" idx="10"/>
          </p:nvPr>
        </p:nvSpPr>
        <p:spPr/>
        <p:txBody>
          <a:bodyPr/>
          <a:lstStyle/>
          <a:p>
            <a:fld id="{9E2C6DE6-F0C7-4C73-B07C-BAB68D720FF8}" type="datetime1">
              <a:rPr lang="en-GB" smtClean="0"/>
              <a:t>24/02/2026</a:t>
            </a:fld>
            <a:endParaRPr lang="fi-FI"/>
          </a:p>
        </p:txBody>
      </p:sp>
      <p:sp>
        <p:nvSpPr>
          <p:cNvPr id="8" name="Footer Placeholder 7"/>
          <p:cNvSpPr>
            <a:spLocks noGrp="1"/>
          </p:cNvSpPr>
          <p:nvPr>
            <p:ph type="ftr" sz="quarter" idx="11"/>
          </p:nvPr>
        </p:nvSpPr>
        <p:spPr/>
        <p:txBody>
          <a:bodyPr/>
          <a:lstStyle/>
          <a:p>
            <a:r>
              <a:rPr lang="fi-FI"/>
              <a:t>Presentation name / Author</a:t>
            </a:r>
          </a:p>
        </p:txBody>
      </p:sp>
      <p:sp>
        <p:nvSpPr>
          <p:cNvPr id="9" name="Slide Number Placeholder 8"/>
          <p:cNvSpPr>
            <a:spLocks noGrp="1"/>
          </p:cNvSpPr>
          <p:nvPr>
            <p:ph type="sldNum" sz="quarter" idx="12"/>
          </p:nvPr>
        </p:nvSpPr>
        <p:spPr/>
        <p:txBody>
          <a:bodyPr/>
          <a:lstStyle/>
          <a:p>
            <a:fld id="{49A25110-65A2-4B67-BF3F-8D6D3162EF46}" type="slidenum">
              <a:rPr lang="fi-FI" smtClean="0"/>
              <a:t>‹#›</a:t>
            </a:fld>
            <a:endParaRPr lang="fi-FI"/>
          </a:p>
        </p:txBody>
      </p:sp>
      <p:sp>
        <p:nvSpPr>
          <p:cNvPr id="10" name="Text Placeholder 2"/>
          <p:cNvSpPr>
            <a:spLocks noGrp="1"/>
          </p:cNvSpPr>
          <p:nvPr>
            <p:ph type="body" idx="13"/>
          </p:nvPr>
        </p:nvSpPr>
        <p:spPr>
          <a:xfrm>
            <a:off x="6240016" y="1773238"/>
            <a:ext cx="5185222" cy="647650"/>
          </a:xfrm>
        </p:spPr>
        <p:txBody>
          <a:bodyPr anchor="t" anchorCtr="0"/>
          <a:lstStyle>
            <a:lvl1pPr marL="0" indent="0">
              <a:lnSpc>
                <a:spcPct val="95000"/>
              </a:lnSpc>
              <a:spcBef>
                <a:spcPts val="0"/>
              </a:spcBef>
              <a:buNone/>
              <a:defRPr sz="2000" b="1" spc="-40" baseline="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11" name="Content Placeholder 8"/>
          <p:cNvSpPr>
            <a:spLocks noGrp="1"/>
          </p:cNvSpPr>
          <p:nvPr>
            <p:ph sz="quarter" idx="14"/>
          </p:nvPr>
        </p:nvSpPr>
        <p:spPr>
          <a:xfrm>
            <a:off x="766763" y="2564904"/>
            <a:ext cx="5184775" cy="33850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2" name="Content Placeholder 8"/>
          <p:cNvSpPr>
            <a:spLocks noGrp="1"/>
          </p:cNvSpPr>
          <p:nvPr>
            <p:ph sz="quarter" idx="15"/>
          </p:nvPr>
        </p:nvSpPr>
        <p:spPr>
          <a:xfrm>
            <a:off x="6240017" y="2564904"/>
            <a:ext cx="5185221" cy="33850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13" name="Text Placeholder 7"/>
          <p:cNvSpPr>
            <a:spLocks noGrp="1"/>
          </p:cNvSpPr>
          <p:nvPr>
            <p:ph type="body" sz="quarter" idx="16"/>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35574469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harts ">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22E22956-941A-4E50-9482-9CD6BD9F19C3}" type="datetime1">
              <a:rPr lang="en-GB" smtClean="0"/>
              <a:t>24/02/2026</a:t>
            </a:fld>
            <a:endParaRPr lang="fi-FI"/>
          </a:p>
        </p:txBody>
      </p:sp>
      <p:sp>
        <p:nvSpPr>
          <p:cNvPr id="8" name="Footer Placeholder 7"/>
          <p:cNvSpPr>
            <a:spLocks noGrp="1"/>
          </p:cNvSpPr>
          <p:nvPr>
            <p:ph type="ftr" sz="quarter" idx="11"/>
          </p:nvPr>
        </p:nvSpPr>
        <p:spPr/>
        <p:txBody>
          <a:bodyPr/>
          <a:lstStyle/>
          <a:p>
            <a:r>
              <a:rPr lang="fi-FI"/>
              <a:t>Presentation name / Author</a:t>
            </a:r>
          </a:p>
        </p:txBody>
      </p:sp>
      <p:sp>
        <p:nvSpPr>
          <p:cNvPr id="9" name="Slide Number Placeholder 8"/>
          <p:cNvSpPr>
            <a:spLocks noGrp="1"/>
          </p:cNvSpPr>
          <p:nvPr>
            <p:ph type="sldNum" sz="quarter" idx="12"/>
          </p:nvPr>
        </p:nvSpPr>
        <p:spPr/>
        <p:txBody>
          <a:bodyPr/>
          <a:lstStyle/>
          <a:p>
            <a:fld id="{49A25110-65A2-4B67-BF3F-8D6D3162EF46}" type="slidenum">
              <a:rPr lang="fi-FI" smtClean="0"/>
              <a:t>‹#›</a:t>
            </a:fld>
            <a:endParaRPr lang="fi-FI"/>
          </a:p>
        </p:txBody>
      </p:sp>
      <p:sp>
        <p:nvSpPr>
          <p:cNvPr id="11" name="Chart Placeholder 10"/>
          <p:cNvSpPr>
            <a:spLocks noGrp="1"/>
          </p:cNvSpPr>
          <p:nvPr>
            <p:ph type="chart" sz="quarter" idx="14"/>
          </p:nvPr>
        </p:nvSpPr>
        <p:spPr>
          <a:xfrm>
            <a:off x="766764" y="2564904"/>
            <a:ext cx="5185220" cy="3385046"/>
          </a:xfrm>
        </p:spPr>
        <p:txBody>
          <a:bodyPr/>
          <a:lstStyle>
            <a:lvl1pPr marL="0" indent="0">
              <a:buFontTx/>
              <a:buNone/>
              <a:defRPr sz="1000"/>
            </a:lvl1pPr>
          </a:lstStyle>
          <a:p>
            <a:r>
              <a:rPr lang="en-US"/>
              <a:t>Click icon to add chart</a:t>
            </a:r>
            <a:endParaRPr lang="fi-FI"/>
          </a:p>
        </p:txBody>
      </p:sp>
      <p:sp>
        <p:nvSpPr>
          <p:cNvPr id="13" name="Chart Placeholder 12"/>
          <p:cNvSpPr>
            <a:spLocks noGrp="1"/>
          </p:cNvSpPr>
          <p:nvPr>
            <p:ph type="chart" sz="quarter" idx="15"/>
          </p:nvPr>
        </p:nvSpPr>
        <p:spPr>
          <a:xfrm>
            <a:off x="6240015" y="2564904"/>
            <a:ext cx="5185223" cy="3385046"/>
          </a:xfrm>
        </p:spPr>
        <p:txBody>
          <a:bodyPr/>
          <a:lstStyle>
            <a:lvl1pPr marL="0" indent="0">
              <a:buFontTx/>
              <a:buNone/>
              <a:defRPr sz="1000"/>
            </a:lvl1pPr>
          </a:lstStyle>
          <a:p>
            <a:r>
              <a:rPr lang="en-US"/>
              <a:t>Click icon to add chart</a:t>
            </a:r>
            <a:endParaRPr lang="fi-FI"/>
          </a:p>
        </p:txBody>
      </p:sp>
      <p:sp>
        <p:nvSpPr>
          <p:cNvPr id="4" name="Title 3"/>
          <p:cNvSpPr>
            <a:spLocks noGrp="1"/>
          </p:cNvSpPr>
          <p:nvPr>
            <p:ph type="title"/>
          </p:nvPr>
        </p:nvSpPr>
        <p:spPr/>
        <p:txBody>
          <a:bodyPr/>
          <a:lstStyle/>
          <a:p>
            <a:r>
              <a:rPr lang="en-US"/>
              <a:t>Click to edit Master title style</a:t>
            </a:r>
            <a:endParaRPr lang="sv-SE"/>
          </a:p>
        </p:txBody>
      </p:sp>
      <p:sp>
        <p:nvSpPr>
          <p:cNvPr id="12" name="Text Placeholder 2"/>
          <p:cNvSpPr>
            <a:spLocks noGrp="1"/>
          </p:cNvSpPr>
          <p:nvPr>
            <p:ph type="body" idx="1"/>
          </p:nvPr>
        </p:nvSpPr>
        <p:spPr>
          <a:xfrm>
            <a:off x="766763" y="1773238"/>
            <a:ext cx="5185221" cy="647650"/>
          </a:xfrm>
        </p:spPr>
        <p:txBody>
          <a:bodyPr anchor="t" anchorCtr="0"/>
          <a:lstStyle>
            <a:lvl1pPr marL="0" indent="0">
              <a:lnSpc>
                <a:spcPct val="95000"/>
              </a:lnSpc>
              <a:spcBef>
                <a:spcPts val="0"/>
              </a:spcBef>
              <a:buNone/>
              <a:defRPr sz="2000" b="1" spc="-40" baseline="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14" name="Text Placeholder 2"/>
          <p:cNvSpPr>
            <a:spLocks noGrp="1"/>
          </p:cNvSpPr>
          <p:nvPr>
            <p:ph type="body" idx="13"/>
          </p:nvPr>
        </p:nvSpPr>
        <p:spPr>
          <a:xfrm>
            <a:off x="6240016" y="1773238"/>
            <a:ext cx="5185222" cy="647650"/>
          </a:xfrm>
        </p:spPr>
        <p:txBody>
          <a:bodyPr anchor="t" anchorCtr="0"/>
          <a:lstStyle>
            <a:lvl1pPr marL="0" indent="0">
              <a:lnSpc>
                <a:spcPct val="95000"/>
              </a:lnSpc>
              <a:spcBef>
                <a:spcPts val="0"/>
              </a:spcBef>
              <a:buNone/>
              <a:defRPr sz="2000" b="1" spc="-40" baseline="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15" name="Text Placeholder 7"/>
          <p:cNvSpPr>
            <a:spLocks noGrp="1"/>
          </p:cNvSpPr>
          <p:nvPr>
            <p:ph type="body" sz="quarter" idx="16"/>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40046351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6764" y="1773238"/>
            <a:ext cx="10658474" cy="647700"/>
          </a:xfrm>
        </p:spPr>
        <p:txBody>
          <a:bodyPr anchor="t" anchorCtr="0"/>
          <a:lstStyle>
            <a:lvl1pPr marL="0" indent="0">
              <a:lnSpc>
                <a:spcPct val="95000"/>
              </a:lnSpc>
              <a:spcBef>
                <a:spcPts val="0"/>
              </a:spcBef>
              <a:buNone/>
              <a:defRPr sz="2000" b="1" spc="-40" baseline="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7" name="Date Placeholder 6"/>
          <p:cNvSpPr>
            <a:spLocks noGrp="1"/>
          </p:cNvSpPr>
          <p:nvPr>
            <p:ph type="dt" sz="half" idx="10"/>
          </p:nvPr>
        </p:nvSpPr>
        <p:spPr/>
        <p:txBody>
          <a:bodyPr/>
          <a:lstStyle/>
          <a:p>
            <a:fld id="{6776B7B1-C526-475E-86D5-F67200146AEB}" type="datetime1">
              <a:rPr lang="en-GB" smtClean="0"/>
              <a:t>24/02/2026</a:t>
            </a:fld>
            <a:endParaRPr lang="fi-FI"/>
          </a:p>
        </p:txBody>
      </p:sp>
      <p:sp>
        <p:nvSpPr>
          <p:cNvPr id="8" name="Footer Placeholder 7"/>
          <p:cNvSpPr>
            <a:spLocks noGrp="1"/>
          </p:cNvSpPr>
          <p:nvPr>
            <p:ph type="ftr" sz="quarter" idx="11"/>
          </p:nvPr>
        </p:nvSpPr>
        <p:spPr/>
        <p:txBody>
          <a:bodyPr/>
          <a:lstStyle/>
          <a:p>
            <a:r>
              <a:rPr lang="fi-FI"/>
              <a:t>Presentation name / Author</a:t>
            </a:r>
          </a:p>
        </p:txBody>
      </p:sp>
      <p:sp>
        <p:nvSpPr>
          <p:cNvPr id="9" name="Slide Number Placeholder 8"/>
          <p:cNvSpPr>
            <a:spLocks noGrp="1"/>
          </p:cNvSpPr>
          <p:nvPr>
            <p:ph type="sldNum" sz="quarter" idx="12"/>
          </p:nvPr>
        </p:nvSpPr>
        <p:spPr/>
        <p:txBody>
          <a:bodyPr/>
          <a:lstStyle/>
          <a:p>
            <a:fld id="{49A25110-65A2-4B67-BF3F-8D6D3162EF46}" type="slidenum">
              <a:rPr lang="fi-FI" smtClean="0"/>
              <a:t>‹#›</a:t>
            </a:fld>
            <a:endParaRPr lang="fi-FI"/>
          </a:p>
        </p:txBody>
      </p:sp>
      <p:sp>
        <p:nvSpPr>
          <p:cNvPr id="11" name="Chart Placeholder 10"/>
          <p:cNvSpPr>
            <a:spLocks noGrp="1"/>
          </p:cNvSpPr>
          <p:nvPr>
            <p:ph type="chart" sz="quarter" idx="13"/>
          </p:nvPr>
        </p:nvSpPr>
        <p:spPr>
          <a:xfrm>
            <a:off x="766762" y="2564904"/>
            <a:ext cx="10658475" cy="3385046"/>
          </a:xfrm>
        </p:spPr>
        <p:txBody>
          <a:bodyPr/>
          <a:lstStyle>
            <a:lvl1pPr marL="0" indent="0">
              <a:buFontTx/>
              <a:buNone/>
              <a:defRPr sz="1000"/>
            </a:lvl1pPr>
          </a:lstStyle>
          <a:p>
            <a:r>
              <a:rPr lang="en-US"/>
              <a:t>Click icon to add chart</a:t>
            </a:r>
            <a:endParaRPr lang="fi-FI"/>
          </a:p>
        </p:txBody>
      </p:sp>
      <p:sp>
        <p:nvSpPr>
          <p:cNvPr id="4" name="Title 3"/>
          <p:cNvSpPr>
            <a:spLocks noGrp="1"/>
          </p:cNvSpPr>
          <p:nvPr>
            <p:ph type="title"/>
          </p:nvPr>
        </p:nvSpPr>
        <p:spPr/>
        <p:txBody>
          <a:bodyPr/>
          <a:lstStyle/>
          <a:p>
            <a:r>
              <a:rPr lang="en-US"/>
              <a:t>Click to edit Master title style</a:t>
            </a:r>
          </a:p>
        </p:txBody>
      </p:sp>
      <p:sp>
        <p:nvSpPr>
          <p:cNvPr id="10" name="Text Placeholder 7"/>
          <p:cNvSpPr>
            <a:spLocks noGrp="1"/>
          </p:cNvSpPr>
          <p:nvPr>
            <p:ph type="body" sz="quarter" idx="14"/>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2976515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 picture, light">
    <p:bg>
      <p:bgPr>
        <a:solidFill>
          <a:schemeClr val="bg2"/>
        </a:solidFill>
        <a:effectLst/>
      </p:bgPr>
    </p:bg>
    <p:spTree>
      <p:nvGrpSpPr>
        <p:cNvPr id="1" name=""/>
        <p:cNvGrpSpPr/>
        <p:nvPr/>
      </p:nvGrpSpPr>
      <p:grpSpPr>
        <a:xfrm>
          <a:off x="0" y="0"/>
          <a:ext cx="0" cy="0"/>
          <a:chOff x="0" y="0"/>
          <a:chExt cx="0" cy="0"/>
        </a:xfrm>
      </p:grpSpPr>
      <p:sp>
        <p:nvSpPr>
          <p:cNvPr id="18" name="Picture Placeholder 5"/>
          <p:cNvSpPr>
            <a:spLocks noGrp="1"/>
          </p:cNvSpPr>
          <p:nvPr>
            <p:ph type="pic" sz="quarter" idx="17" hasCustomPrompt="1"/>
          </p:nvPr>
        </p:nvSpPr>
        <p:spPr>
          <a:xfrm>
            <a:off x="0" y="1"/>
            <a:ext cx="12191999" cy="6858000"/>
          </a:xfrm>
          <a:solidFill>
            <a:schemeClr val="bg2"/>
          </a:solidFill>
        </p:spPr>
        <p:txBody>
          <a:bodyPr/>
          <a:lstStyle>
            <a:lvl1pPr marL="0" indent="0">
              <a:buFontTx/>
              <a:buNone/>
              <a:defRPr sz="1000"/>
            </a:lvl1pPr>
          </a:lstStyle>
          <a:p>
            <a:r>
              <a:rPr lang="en-US"/>
              <a:t>Select this placeholder and insert picture from insert menu</a:t>
            </a:r>
          </a:p>
        </p:txBody>
      </p:sp>
      <p:sp>
        <p:nvSpPr>
          <p:cNvPr id="8" name="Text Placeholder 7"/>
          <p:cNvSpPr>
            <a:spLocks noGrp="1"/>
          </p:cNvSpPr>
          <p:nvPr>
            <p:ph type="body" sz="quarter" idx="13" hasCustomPrompt="1"/>
          </p:nvPr>
        </p:nvSpPr>
        <p:spPr>
          <a:xfrm>
            <a:off x="766764" y="5949950"/>
            <a:ext cx="10658474" cy="215354"/>
          </a:xfrm>
        </p:spPr>
        <p:txBody>
          <a:bodyPr vert="horz" lIns="0" tIns="0" rIns="0" bIns="0" rtlCol="0" anchor="b" anchorCtr="0">
            <a:noAutofit/>
          </a:bodyPr>
          <a:lstStyle>
            <a:lvl1pPr marL="0" indent="0">
              <a:lnSpc>
                <a:spcPct val="95000"/>
              </a:lnSpc>
              <a:spcBef>
                <a:spcPts val="0"/>
              </a:spcBef>
              <a:buFontTx/>
              <a:buNone/>
              <a:defRPr lang="fi-FI" sz="1600" spc="40" baseline="0" dirty="0">
                <a:solidFill>
                  <a:schemeClr val="bg1"/>
                </a:solidFill>
              </a:defRPr>
            </a:lvl1pPr>
          </a:lstStyle>
          <a:p>
            <a:pPr marL="0" lvl="0"/>
            <a:r>
              <a:rPr lang="en-US"/>
              <a:t>Date</a:t>
            </a:r>
            <a:endParaRPr lang="fi-FI"/>
          </a:p>
        </p:txBody>
      </p:sp>
      <p:sp>
        <p:nvSpPr>
          <p:cNvPr id="2" name="Title 1"/>
          <p:cNvSpPr>
            <a:spLocks noGrp="1"/>
          </p:cNvSpPr>
          <p:nvPr>
            <p:ph type="ctrTitle"/>
          </p:nvPr>
        </p:nvSpPr>
        <p:spPr>
          <a:xfrm>
            <a:off x="766764" y="1773238"/>
            <a:ext cx="10658474" cy="1943794"/>
          </a:xfrm>
        </p:spPr>
        <p:txBody>
          <a:bodyPr anchor="b" anchorCtr="0"/>
          <a:lstStyle>
            <a:lvl1pPr>
              <a:lnSpc>
                <a:spcPct val="95000"/>
              </a:lnSpc>
              <a:defRPr sz="4400" b="0" spc="0" baseline="0">
                <a:solidFill>
                  <a:schemeClr val="bg1"/>
                </a:solidFill>
              </a:defRPr>
            </a:lvl1pPr>
          </a:lstStyle>
          <a:p>
            <a:r>
              <a:rPr lang="en-US"/>
              <a:t>Click to edit Master title style</a:t>
            </a:r>
            <a:endParaRPr lang="fi-FI"/>
          </a:p>
        </p:txBody>
      </p:sp>
      <p:sp>
        <p:nvSpPr>
          <p:cNvPr id="3" name="Subtitle 2"/>
          <p:cNvSpPr>
            <a:spLocks noGrp="1"/>
          </p:cNvSpPr>
          <p:nvPr>
            <p:ph type="subTitle" idx="1"/>
          </p:nvPr>
        </p:nvSpPr>
        <p:spPr>
          <a:xfrm>
            <a:off x="766763" y="3933055"/>
            <a:ext cx="10658475" cy="936105"/>
          </a:xfrm>
        </p:spPr>
        <p:txBody>
          <a:bodyPr/>
          <a:lstStyle>
            <a:lvl1pPr marL="0" indent="0" algn="l">
              <a:lnSpc>
                <a:spcPct val="95000"/>
              </a:lnSpc>
              <a:spcBef>
                <a:spcPts val="0"/>
              </a:spcBef>
              <a:buNone/>
              <a:defRPr b="0" spc="-40"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fi-FI"/>
          </a:p>
        </p:txBody>
      </p:sp>
      <p:sp>
        <p:nvSpPr>
          <p:cNvPr id="9" name="Date Placeholder 8"/>
          <p:cNvSpPr>
            <a:spLocks noGrp="1"/>
          </p:cNvSpPr>
          <p:nvPr>
            <p:ph type="dt" sz="half" idx="14"/>
          </p:nvPr>
        </p:nvSpPr>
        <p:spPr/>
        <p:txBody>
          <a:bodyPr/>
          <a:lstStyle>
            <a:lvl1pPr>
              <a:defRPr>
                <a:noFill/>
              </a:defRPr>
            </a:lvl1pPr>
          </a:lstStyle>
          <a:p>
            <a:fld id="{A06CA5E9-B2BF-4462-83F1-3DD4D6BFB3CF}" type="datetime1">
              <a:rPr lang="en-GB" smtClean="0"/>
              <a:t>24/02/2026</a:t>
            </a:fld>
            <a:endParaRPr lang="fi-FI"/>
          </a:p>
        </p:txBody>
      </p:sp>
      <p:sp>
        <p:nvSpPr>
          <p:cNvPr id="10" name="Footer Placeholder 9"/>
          <p:cNvSpPr>
            <a:spLocks noGrp="1"/>
          </p:cNvSpPr>
          <p:nvPr>
            <p:ph type="ftr" sz="quarter" idx="15"/>
          </p:nvPr>
        </p:nvSpPr>
        <p:spPr/>
        <p:txBody>
          <a:bodyPr/>
          <a:lstStyle>
            <a:lvl1pPr>
              <a:defRPr>
                <a:noFill/>
              </a:defRPr>
            </a:lvl1pPr>
          </a:lstStyle>
          <a:p>
            <a:r>
              <a:rPr lang="fi-FI"/>
              <a:t>Presentation name / Author</a:t>
            </a:r>
          </a:p>
        </p:txBody>
      </p:sp>
      <p:sp>
        <p:nvSpPr>
          <p:cNvPr id="11" name="Slide Number Placeholder 10"/>
          <p:cNvSpPr>
            <a:spLocks noGrp="1"/>
          </p:cNvSpPr>
          <p:nvPr>
            <p:ph type="sldNum" sz="quarter" idx="16"/>
          </p:nvPr>
        </p:nvSpPr>
        <p:spPr/>
        <p:txBody>
          <a:bodyPr/>
          <a:lstStyle>
            <a:lvl1pPr>
              <a:defRPr>
                <a:noFill/>
              </a:defRPr>
            </a:lvl1pPr>
          </a:lstStyle>
          <a:p>
            <a:fld id="{49A25110-65A2-4B67-BF3F-8D6D3162EF46}" type="slidenum">
              <a:rPr lang="fi-FI" smtClean="0"/>
              <a:pPr/>
              <a:t>‹#›</a:t>
            </a:fld>
            <a:endParaRPr lang="fi-FI"/>
          </a:p>
        </p:txBody>
      </p:sp>
      <p:sp>
        <p:nvSpPr>
          <p:cNvPr id="12" name="Text Placeholder 2">
            <a:extLst>
              <a:ext uri="{FF2B5EF4-FFF2-40B4-BE49-F238E27FC236}">
                <a16:creationId xmlns:a16="http://schemas.microsoft.com/office/drawing/2014/main" id="{F7F2C066-1B7D-4C32-A446-27BD28D7E3D4}"/>
              </a:ext>
            </a:extLst>
          </p:cNvPr>
          <p:cNvSpPr>
            <a:spLocks noGrp="1" noChangeAspect="1"/>
          </p:cNvSpPr>
          <p:nvPr>
            <p:ph type="body" sz="quarter" idx="20"/>
          </p:nvPr>
        </p:nvSpPr>
        <p:spPr>
          <a:xfrm>
            <a:off x="458096" y="404776"/>
            <a:ext cx="2901599" cy="1008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3483109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772584C-5E56-4766-B042-024B2F647E6A}" type="datetime1">
              <a:rPr lang="en-GB" smtClean="0"/>
              <a:t>24/02/2026</a:t>
            </a:fld>
            <a:endParaRPr lang="fi-FI"/>
          </a:p>
        </p:txBody>
      </p:sp>
      <p:sp>
        <p:nvSpPr>
          <p:cNvPr id="4" name="Footer Placeholder 3"/>
          <p:cNvSpPr>
            <a:spLocks noGrp="1"/>
          </p:cNvSpPr>
          <p:nvPr>
            <p:ph type="ftr" sz="quarter" idx="11"/>
          </p:nvPr>
        </p:nvSpPr>
        <p:spPr/>
        <p:txBody>
          <a:bodyPr/>
          <a:lstStyle/>
          <a:p>
            <a:r>
              <a:rPr lang="fi-FI"/>
              <a:t>Presentation name / Author</a:t>
            </a:r>
          </a:p>
        </p:txBody>
      </p:sp>
      <p:sp>
        <p:nvSpPr>
          <p:cNvPr id="5" name="Slide Number Placeholder 4"/>
          <p:cNvSpPr>
            <a:spLocks noGrp="1"/>
          </p:cNvSpPr>
          <p:nvPr>
            <p:ph type="sldNum" sz="quarter" idx="12"/>
          </p:nvPr>
        </p:nvSpPr>
        <p:spPr/>
        <p:txBody>
          <a:bodyPr/>
          <a:lstStyle/>
          <a:p>
            <a:fld id="{49A25110-65A2-4B67-BF3F-8D6D3162EF46}" type="slidenum">
              <a:rPr lang="fi-FI" smtClean="0"/>
              <a:t>‹#›</a:t>
            </a:fld>
            <a:endParaRPr lang="fi-FI"/>
          </a:p>
        </p:txBody>
      </p:sp>
      <p:sp>
        <p:nvSpPr>
          <p:cNvPr id="7" name="Table Placeholder 6"/>
          <p:cNvSpPr>
            <a:spLocks noGrp="1"/>
          </p:cNvSpPr>
          <p:nvPr>
            <p:ph type="tbl" sz="quarter" idx="13"/>
          </p:nvPr>
        </p:nvSpPr>
        <p:spPr>
          <a:xfrm>
            <a:off x="766762" y="692150"/>
            <a:ext cx="10658475" cy="5257800"/>
          </a:xfrm>
        </p:spPr>
        <p:txBody>
          <a:bodyPr/>
          <a:lstStyle>
            <a:lvl1pPr marL="0" indent="0">
              <a:buFontTx/>
              <a:buNone/>
              <a:defRPr sz="1000"/>
            </a:lvl1pPr>
          </a:lstStyle>
          <a:p>
            <a:r>
              <a:rPr lang="en-US"/>
              <a:t>Click icon to add table</a:t>
            </a:r>
            <a:endParaRPr lang="fi-FI"/>
          </a:p>
        </p:txBody>
      </p:sp>
      <p:sp>
        <p:nvSpPr>
          <p:cNvPr id="6" name="Text Placeholder 7"/>
          <p:cNvSpPr>
            <a:spLocks noGrp="1"/>
          </p:cNvSpPr>
          <p:nvPr>
            <p:ph type="body" sz="quarter" idx="14"/>
          </p:nvPr>
        </p:nvSpPr>
        <p:spPr>
          <a:xfrm>
            <a:off x="334963" y="260350"/>
            <a:ext cx="11522075" cy="184666"/>
          </a:xfrm>
        </p:spPr>
        <p:txBody>
          <a:bodyPr>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24071073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and 1/2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2" y="1773238"/>
            <a:ext cx="4969197"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8" name="Picture Placeholder 7"/>
          <p:cNvSpPr>
            <a:spLocks noGrp="1"/>
          </p:cNvSpPr>
          <p:nvPr>
            <p:ph type="pic" sz="quarter" idx="15"/>
          </p:nvPr>
        </p:nvSpPr>
        <p:spPr>
          <a:xfrm>
            <a:off x="6240016" y="0"/>
            <a:ext cx="5951984" cy="6858000"/>
          </a:xfrm>
          <a:solidFill>
            <a:schemeClr val="bg2"/>
          </a:solidFill>
        </p:spPr>
        <p:txBody>
          <a:bodyPr/>
          <a:lstStyle>
            <a:lvl1pPr marL="0" indent="0">
              <a:buFontTx/>
              <a:buNone/>
              <a:defRPr sz="1000"/>
            </a:lvl1pPr>
          </a:lstStyle>
          <a:p>
            <a:r>
              <a:rPr lang="en-US"/>
              <a:t>Click icon to add picture</a:t>
            </a:r>
            <a:endParaRPr lang="fi-FI"/>
          </a:p>
        </p:txBody>
      </p:sp>
      <p:sp>
        <p:nvSpPr>
          <p:cNvPr id="9" name="Title 8"/>
          <p:cNvSpPr>
            <a:spLocks noGrp="1"/>
          </p:cNvSpPr>
          <p:nvPr>
            <p:ph type="title"/>
          </p:nvPr>
        </p:nvSpPr>
        <p:spPr>
          <a:xfrm>
            <a:off x="766764" y="692150"/>
            <a:ext cx="4969196" cy="864642"/>
          </a:xfrm>
        </p:spPr>
        <p:txBody>
          <a:bodyPr/>
          <a:lstStyle/>
          <a:p>
            <a:r>
              <a:rPr lang="en-US"/>
              <a:t>Click to edit Master title style</a:t>
            </a:r>
            <a:endParaRPr lang="fi-FI"/>
          </a:p>
        </p:txBody>
      </p:sp>
      <p:sp>
        <p:nvSpPr>
          <p:cNvPr id="10" name="Date Placeholder 9"/>
          <p:cNvSpPr>
            <a:spLocks noGrp="1"/>
          </p:cNvSpPr>
          <p:nvPr>
            <p:ph type="dt" sz="half" idx="16"/>
          </p:nvPr>
        </p:nvSpPr>
        <p:spPr/>
        <p:txBody>
          <a:bodyPr/>
          <a:lstStyle/>
          <a:p>
            <a:fld id="{A25CC2C9-1C0E-47D0-AEFE-63C374E4A9E0}" type="datetime1">
              <a:rPr lang="en-GB" smtClean="0"/>
              <a:t>24/02/2026</a:t>
            </a:fld>
            <a:endParaRPr lang="fi-FI"/>
          </a:p>
        </p:txBody>
      </p:sp>
      <p:sp>
        <p:nvSpPr>
          <p:cNvPr id="11" name="Footer Placeholder 10"/>
          <p:cNvSpPr>
            <a:spLocks noGrp="1"/>
          </p:cNvSpPr>
          <p:nvPr>
            <p:ph type="ftr" sz="quarter" idx="17"/>
          </p:nvPr>
        </p:nvSpPr>
        <p:spPr/>
        <p:txBody>
          <a:bodyPr/>
          <a:lstStyle/>
          <a:p>
            <a:r>
              <a:rPr lang="fi-FI"/>
              <a:t>Presentation name / Author</a:t>
            </a:r>
          </a:p>
        </p:txBody>
      </p:sp>
      <p:sp>
        <p:nvSpPr>
          <p:cNvPr id="12" name="Slide Number Placeholder 11"/>
          <p:cNvSpPr>
            <a:spLocks noGrp="1"/>
          </p:cNvSpPr>
          <p:nvPr>
            <p:ph type="sldNum" sz="quarter" idx="18"/>
          </p:nvPr>
        </p:nvSpPr>
        <p:spPr/>
        <p:txBody>
          <a:bodyPr/>
          <a:lstStyle>
            <a:lvl1pPr>
              <a:defRPr>
                <a:noFill/>
              </a:defRPr>
            </a:lvl1pPr>
          </a:lstStyle>
          <a:p>
            <a:fld id="{49A25110-65A2-4B67-BF3F-8D6D3162EF46}" type="slidenum">
              <a:rPr lang="fi-FI" smtClean="0"/>
              <a:pPr/>
              <a:t>‹#›</a:t>
            </a:fld>
            <a:endParaRPr lang="fi-FI"/>
          </a:p>
        </p:txBody>
      </p:sp>
      <p:sp>
        <p:nvSpPr>
          <p:cNvPr id="14" name="Text Placeholder 7"/>
          <p:cNvSpPr>
            <a:spLocks noGrp="1"/>
          </p:cNvSpPr>
          <p:nvPr>
            <p:ph type="body" sz="quarter" idx="13"/>
          </p:nvPr>
        </p:nvSpPr>
        <p:spPr>
          <a:xfrm>
            <a:off x="334963" y="260350"/>
            <a:ext cx="5400997" cy="184666"/>
          </a:xfrm>
        </p:spPr>
        <p:txBody>
          <a:bodyPr wrap="square">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22141604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and 1/3 picture">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4" y="1773238"/>
            <a:ext cx="6913412"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8" name="Picture Placeholder 7"/>
          <p:cNvSpPr>
            <a:spLocks noGrp="1"/>
          </p:cNvSpPr>
          <p:nvPr>
            <p:ph type="pic" sz="quarter" idx="15"/>
          </p:nvPr>
        </p:nvSpPr>
        <p:spPr>
          <a:xfrm>
            <a:off x="8183563" y="0"/>
            <a:ext cx="4008437" cy="6858000"/>
          </a:xfrm>
          <a:solidFill>
            <a:schemeClr val="bg2"/>
          </a:solidFill>
        </p:spPr>
        <p:txBody>
          <a:bodyPr/>
          <a:lstStyle>
            <a:lvl1pPr marL="0" indent="0">
              <a:buFontTx/>
              <a:buNone/>
              <a:defRPr sz="1000"/>
            </a:lvl1pPr>
          </a:lstStyle>
          <a:p>
            <a:r>
              <a:rPr lang="en-US"/>
              <a:t>Click icon to add picture</a:t>
            </a:r>
            <a:endParaRPr lang="fi-FI"/>
          </a:p>
        </p:txBody>
      </p:sp>
      <p:sp>
        <p:nvSpPr>
          <p:cNvPr id="2" name="Title 1"/>
          <p:cNvSpPr>
            <a:spLocks noGrp="1"/>
          </p:cNvSpPr>
          <p:nvPr>
            <p:ph type="title"/>
          </p:nvPr>
        </p:nvSpPr>
        <p:spPr>
          <a:xfrm>
            <a:off x="766764" y="692150"/>
            <a:ext cx="6913412" cy="864642"/>
          </a:xfrm>
        </p:spPr>
        <p:txBody>
          <a:bodyPr/>
          <a:lstStyle/>
          <a:p>
            <a:r>
              <a:rPr lang="en-US"/>
              <a:t>Click to edit Master title style</a:t>
            </a:r>
            <a:endParaRPr lang="fi-FI"/>
          </a:p>
        </p:txBody>
      </p:sp>
      <p:sp>
        <p:nvSpPr>
          <p:cNvPr id="9" name="Date Placeholder 8"/>
          <p:cNvSpPr>
            <a:spLocks noGrp="1"/>
          </p:cNvSpPr>
          <p:nvPr>
            <p:ph type="dt" sz="half" idx="16"/>
          </p:nvPr>
        </p:nvSpPr>
        <p:spPr/>
        <p:txBody>
          <a:bodyPr/>
          <a:lstStyle/>
          <a:p>
            <a:fld id="{A25CC2C9-1C0E-47D0-AEFE-63C374E4A9E0}" type="datetime1">
              <a:rPr lang="en-GB" smtClean="0"/>
              <a:t>24/02/2026</a:t>
            </a:fld>
            <a:endParaRPr lang="fi-FI"/>
          </a:p>
        </p:txBody>
      </p:sp>
      <p:sp>
        <p:nvSpPr>
          <p:cNvPr id="10" name="Footer Placeholder 9"/>
          <p:cNvSpPr>
            <a:spLocks noGrp="1"/>
          </p:cNvSpPr>
          <p:nvPr>
            <p:ph type="ftr" sz="quarter" idx="17"/>
          </p:nvPr>
        </p:nvSpPr>
        <p:spPr/>
        <p:txBody>
          <a:bodyPr/>
          <a:lstStyle/>
          <a:p>
            <a:r>
              <a:rPr lang="fi-FI"/>
              <a:t>Presentation name / Author</a:t>
            </a:r>
          </a:p>
        </p:txBody>
      </p:sp>
      <p:sp>
        <p:nvSpPr>
          <p:cNvPr id="11" name="Slide Number Placeholder 10"/>
          <p:cNvSpPr>
            <a:spLocks noGrp="1"/>
          </p:cNvSpPr>
          <p:nvPr>
            <p:ph type="sldNum" sz="quarter" idx="18"/>
          </p:nvPr>
        </p:nvSpPr>
        <p:spPr/>
        <p:txBody>
          <a:bodyPr/>
          <a:lstStyle>
            <a:lvl1pPr>
              <a:defRPr>
                <a:noFill/>
              </a:defRPr>
            </a:lvl1pPr>
          </a:lstStyle>
          <a:p>
            <a:fld id="{49A25110-65A2-4B67-BF3F-8D6D3162EF46}" type="slidenum">
              <a:rPr lang="fi-FI" smtClean="0"/>
              <a:pPr/>
              <a:t>‹#›</a:t>
            </a:fld>
            <a:endParaRPr lang="fi-FI"/>
          </a:p>
        </p:txBody>
      </p:sp>
      <p:sp>
        <p:nvSpPr>
          <p:cNvPr id="14" name="Text Placeholder 7"/>
          <p:cNvSpPr>
            <a:spLocks noGrp="1"/>
          </p:cNvSpPr>
          <p:nvPr>
            <p:ph type="body" sz="quarter" idx="13"/>
          </p:nvPr>
        </p:nvSpPr>
        <p:spPr>
          <a:xfrm>
            <a:off x="334964" y="260350"/>
            <a:ext cx="7345362" cy="184666"/>
          </a:xfrm>
        </p:spPr>
        <p:txBody>
          <a:bodyPr wrap="square">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2847792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and two pictures">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4" y="1773238"/>
            <a:ext cx="6913561"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8" name="Picture Placeholder 7"/>
          <p:cNvSpPr>
            <a:spLocks noGrp="1"/>
          </p:cNvSpPr>
          <p:nvPr>
            <p:ph type="pic" sz="quarter" idx="15"/>
          </p:nvPr>
        </p:nvSpPr>
        <p:spPr>
          <a:xfrm>
            <a:off x="8183563" y="0"/>
            <a:ext cx="4008437" cy="3357563"/>
          </a:xfrm>
          <a:solidFill>
            <a:schemeClr val="bg2"/>
          </a:solidFill>
        </p:spPr>
        <p:txBody>
          <a:bodyPr/>
          <a:lstStyle>
            <a:lvl1pPr marL="0" indent="0">
              <a:buFontTx/>
              <a:buNone/>
              <a:defRPr sz="1000"/>
            </a:lvl1pPr>
          </a:lstStyle>
          <a:p>
            <a:r>
              <a:rPr lang="en-US"/>
              <a:t>Click icon to add picture</a:t>
            </a:r>
            <a:endParaRPr lang="fi-FI"/>
          </a:p>
        </p:txBody>
      </p:sp>
      <p:sp>
        <p:nvSpPr>
          <p:cNvPr id="9" name="Picture Placeholder 7"/>
          <p:cNvSpPr>
            <a:spLocks noGrp="1"/>
          </p:cNvSpPr>
          <p:nvPr>
            <p:ph type="pic" sz="quarter" idx="16"/>
          </p:nvPr>
        </p:nvSpPr>
        <p:spPr>
          <a:xfrm>
            <a:off x="8183563" y="3500438"/>
            <a:ext cx="4008437" cy="3357561"/>
          </a:xfrm>
          <a:solidFill>
            <a:schemeClr val="bg2"/>
          </a:solidFill>
        </p:spPr>
        <p:txBody>
          <a:bodyPr/>
          <a:lstStyle>
            <a:lvl1pPr marL="0" indent="0">
              <a:buFontTx/>
              <a:buNone/>
              <a:defRPr sz="1000"/>
            </a:lvl1pPr>
          </a:lstStyle>
          <a:p>
            <a:r>
              <a:rPr lang="en-US"/>
              <a:t>Click icon to add picture</a:t>
            </a:r>
            <a:endParaRPr lang="fi-FI"/>
          </a:p>
        </p:txBody>
      </p:sp>
      <p:sp>
        <p:nvSpPr>
          <p:cNvPr id="2" name="Date Placeholder 1"/>
          <p:cNvSpPr>
            <a:spLocks noGrp="1"/>
          </p:cNvSpPr>
          <p:nvPr>
            <p:ph type="dt" sz="half" idx="17"/>
          </p:nvPr>
        </p:nvSpPr>
        <p:spPr/>
        <p:txBody>
          <a:bodyPr/>
          <a:lstStyle/>
          <a:p>
            <a:fld id="{A25CC2C9-1C0E-47D0-AEFE-63C374E4A9E0}" type="datetime1">
              <a:rPr lang="en-GB" smtClean="0"/>
              <a:t>24/02/2026</a:t>
            </a:fld>
            <a:endParaRPr lang="fi-FI"/>
          </a:p>
        </p:txBody>
      </p:sp>
      <p:sp>
        <p:nvSpPr>
          <p:cNvPr id="10" name="Footer Placeholder 9"/>
          <p:cNvSpPr>
            <a:spLocks noGrp="1"/>
          </p:cNvSpPr>
          <p:nvPr>
            <p:ph type="ftr" sz="quarter" idx="18"/>
          </p:nvPr>
        </p:nvSpPr>
        <p:spPr/>
        <p:txBody>
          <a:bodyPr/>
          <a:lstStyle/>
          <a:p>
            <a:r>
              <a:rPr lang="fi-FI"/>
              <a:t>Presentation name / Author</a:t>
            </a:r>
          </a:p>
        </p:txBody>
      </p:sp>
      <p:sp>
        <p:nvSpPr>
          <p:cNvPr id="11" name="Slide Number Placeholder 10"/>
          <p:cNvSpPr>
            <a:spLocks noGrp="1"/>
          </p:cNvSpPr>
          <p:nvPr>
            <p:ph type="sldNum" sz="quarter" idx="19"/>
          </p:nvPr>
        </p:nvSpPr>
        <p:spPr/>
        <p:txBody>
          <a:bodyPr/>
          <a:lstStyle>
            <a:lvl1pPr>
              <a:defRPr>
                <a:noFill/>
              </a:defRPr>
            </a:lvl1pPr>
          </a:lstStyle>
          <a:p>
            <a:fld id="{49A25110-65A2-4B67-BF3F-8D6D3162EF46}" type="slidenum">
              <a:rPr lang="fi-FI" smtClean="0"/>
              <a:pPr/>
              <a:t>‹#›</a:t>
            </a:fld>
            <a:endParaRPr lang="fi-FI"/>
          </a:p>
        </p:txBody>
      </p:sp>
      <p:sp>
        <p:nvSpPr>
          <p:cNvPr id="12" name="Title 11"/>
          <p:cNvSpPr>
            <a:spLocks noGrp="1"/>
          </p:cNvSpPr>
          <p:nvPr>
            <p:ph type="title"/>
          </p:nvPr>
        </p:nvSpPr>
        <p:spPr>
          <a:xfrm>
            <a:off x="766764" y="692150"/>
            <a:ext cx="6913561" cy="864642"/>
          </a:xfrm>
        </p:spPr>
        <p:txBody>
          <a:bodyPr/>
          <a:lstStyle/>
          <a:p>
            <a:r>
              <a:rPr lang="en-US"/>
              <a:t>Click to edit Master title style</a:t>
            </a:r>
            <a:endParaRPr lang="fi-FI"/>
          </a:p>
        </p:txBody>
      </p:sp>
      <p:sp>
        <p:nvSpPr>
          <p:cNvPr id="13" name="Text Placeholder 7"/>
          <p:cNvSpPr>
            <a:spLocks noGrp="1"/>
          </p:cNvSpPr>
          <p:nvPr>
            <p:ph type="body" sz="quarter" idx="13"/>
          </p:nvPr>
        </p:nvSpPr>
        <p:spPr>
          <a:xfrm>
            <a:off x="334964" y="260350"/>
            <a:ext cx="7345362" cy="184666"/>
          </a:xfrm>
        </p:spPr>
        <p:txBody>
          <a:bodyPr wrap="square">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36544989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and three pictures">
    <p:spTree>
      <p:nvGrpSpPr>
        <p:cNvPr id="1" name=""/>
        <p:cNvGrpSpPr/>
        <p:nvPr/>
      </p:nvGrpSpPr>
      <p:grpSpPr>
        <a:xfrm>
          <a:off x="0" y="0"/>
          <a:ext cx="0" cy="0"/>
          <a:chOff x="0" y="0"/>
          <a:chExt cx="0" cy="0"/>
        </a:xfrm>
      </p:grpSpPr>
      <p:sp>
        <p:nvSpPr>
          <p:cNvPr id="3" name="Content Placeholder 2"/>
          <p:cNvSpPr>
            <a:spLocks noGrp="1"/>
          </p:cNvSpPr>
          <p:nvPr>
            <p:ph idx="1"/>
          </p:nvPr>
        </p:nvSpPr>
        <p:spPr>
          <a:xfrm>
            <a:off x="766764" y="1773238"/>
            <a:ext cx="6913561" cy="4176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8" name="Picture Placeholder 7"/>
          <p:cNvSpPr>
            <a:spLocks noGrp="1"/>
          </p:cNvSpPr>
          <p:nvPr>
            <p:ph type="pic" sz="quarter" idx="15"/>
          </p:nvPr>
        </p:nvSpPr>
        <p:spPr>
          <a:xfrm>
            <a:off x="8183563" y="1"/>
            <a:ext cx="4008437" cy="2204864"/>
          </a:xfrm>
          <a:solidFill>
            <a:schemeClr val="bg2"/>
          </a:solidFill>
        </p:spPr>
        <p:txBody>
          <a:bodyPr/>
          <a:lstStyle>
            <a:lvl1pPr marL="0" indent="0">
              <a:buFontTx/>
              <a:buNone/>
              <a:defRPr sz="1000"/>
            </a:lvl1pPr>
          </a:lstStyle>
          <a:p>
            <a:r>
              <a:rPr lang="en-US"/>
              <a:t>Click icon to add picture</a:t>
            </a:r>
            <a:endParaRPr lang="fi-FI"/>
          </a:p>
        </p:txBody>
      </p:sp>
      <p:sp>
        <p:nvSpPr>
          <p:cNvPr id="9" name="Picture Placeholder 7"/>
          <p:cNvSpPr>
            <a:spLocks noGrp="1"/>
          </p:cNvSpPr>
          <p:nvPr>
            <p:ph type="pic" sz="quarter" idx="16"/>
          </p:nvPr>
        </p:nvSpPr>
        <p:spPr>
          <a:xfrm>
            <a:off x="8183563" y="2348881"/>
            <a:ext cx="4008437" cy="2160240"/>
          </a:xfrm>
          <a:solidFill>
            <a:schemeClr val="bg2"/>
          </a:solidFill>
        </p:spPr>
        <p:txBody>
          <a:bodyPr/>
          <a:lstStyle>
            <a:lvl1pPr marL="0" indent="0">
              <a:buFontTx/>
              <a:buNone/>
              <a:defRPr sz="1000"/>
            </a:lvl1pPr>
          </a:lstStyle>
          <a:p>
            <a:r>
              <a:rPr lang="en-US"/>
              <a:t>Click icon to add picture</a:t>
            </a:r>
            <a:endParaRPr lang="fi-FI"/>
          </a:p>
        </p:txBody>
      </p:sp>
      <p:sp>
        <p:nvSpPr>
          <p:cNvPr id="10" name="Picture Placeholder 7"/>
          <p:cNvSpPr>
            <a:spLocks noGrp="1"/>
          </p:cNvSpPr>
          <p:nvPr>
            <p:ph type="pic" sz="quarter" idx="17"/>
          </p:nvPr>
        </p:nvSpPr>
        <p:spPr>
          <a:xfrm>
            <a:off x="8183563" y="4653136"/>
            <a:ext cx="4008437" cy="2200517"/>
          </a:xfrm>
          <a:solidFill>
            <a:schemeClr val="bg2"/>
          </a:solidFill>
        </p:spPr>
        <p:txBody>
          <a:bodyPr/>
          <a:lstStyle>
            <a:lvl1pPr marL="0" indent="0">
              <a:buFontTx/>
              <a:buNone/>
              <a:defRPr sz="1000"/>
            </a:lvl1pPr>
          </a:lstStyle>
          <a:p>
            <a:r>
              <a:rPr lang="en-US"/>
              <a:t>Click icon to add picture</a:t>
            </a:r>
            <a:endParaRPr lang="fi-FI"/>
          </a:p>
        </p:txBody>
      </p:sp>
      <p:sp>
        <p:nvSpPr>
          <p:cNvPr id="2" name="Title 1"/>
          <p:cNvSpPr>
            <a:spLocks noGrp="1"/>
          </p:cNvSpPr>
          <p:nvPr>
            <p:ph type="title"/>
          </p:nvPr>
        </p:nvSpPr>
        <p:spPr>
          <a:xfrm>
            <a:off x="766764" y="692150"/>
            <a:ext cx="6913561" cy="864642"/>
          </a:xfrm>
        </p:spPr>
        <p:txBody>
          <a:bodyPr/>
          <a:lstStyle/>
          <a:p>
            <a:r>
              <a:rPr lang="en-US"/>
              <a:t>Click to edit Master title style</a:t>
            </a:r>
            <a:endParaRPr lang="fi-FI"/>
          </a:p>
        </p:txBody>
      </p:sp>
      <p:sp>
        <p:nvSpPr>
          <p:cNvPr id="11" name="Date Placeholder 10"/>
          <p:cNvSpPr>
            <a:spLocks noGrp="1"/>
          </p:cNvSpPr>
          <p:nvPr>
            <p:ph type="dt" sz="half" idx="18"/>
          </p:nvPr>
        </p:nvSpPr>
        <p:spPr/>
        <p:txBody>
          <a:bodyPr/>
          <a:lstStyle/>
          <a:p>
            <a:fld id="{A25CC2C9-1C0E-47D0-AEFE-63C374E4A9E0}" type="datetime1">
              <a:rPr lang="en-GB" smtClean="0"/>
              <a:t>24/02/2026</a:t>
            </a:fld>
            <a:endParaRPr lang="fi-FI"/>
          </a:p>
        </p:txBody>
      </p:sp>
      <p:sp>
        <p:nvSpPr>
          <p:cNvPr id="12" name="Footer Placeholder 11"/>
          <p:cNvSpPr>
            <a:spLocks noGrp="1"/>
          </p:cNvSpPr>
          <p:nvPr>
            <p:ph type="ftr" sz="quarter" idx="19"/>
          </p:nvPr>
        </p:nvSpPr>
        <p:spPr/>
        <p:txBody>
          <a:bodyPr/>
          <a:lstStyle/>
          <a:p>
            <a:r>
              <a:rPr lang="fi-FI"/>
              <a:t>Presentation name / Author</a:t>
            </a:r>
          </a:p>
        </p:txBody>
      </p:sp>
      <p:sp>
        <p:nvSpPr>
          <p:cNvPr id="13" name="Slide Number Placeholder 12"/>
          <p:cNvSpPr>
            <a:spLocks noGrp="1"/>
          </p:cNvSpPr>
          <p:nvPr>
            <p:ph type="sldNum" sz="quarter" idx="20"/>
          </p:nvPr>
        </p:nvSpPr>
        <p:spPr/>
        <p:txBody>
          <a:bodyPr/>
          <a:lstStyle>
            <a:lvl1pPr>
              <a:defRPr>
                <a:noFill/>
              </a:defRPr>
            </a:lvl1pPr>
          </a:lstStyle>
          <a:p>
            <a:fld id="{49A25110-65A2-4B67-BF3F-8D6D3162EF46}" type="slidenum">
              <a:rPr lang="fi-FI" smtClean="0"/>
              <a:pPr/>
              <a:t>‹#›</a:t>
            </a:fld>
            <a:endParaRPr lang="fi-FI"/>
          </a:p>
        </p:txBody>
      </p:sp>
      <p:sp>
        <p:nvSpPr>
          <p:cNvPr id="14" name="Text Placeholder 7"/>
          <p:cNvSpPr>
            <a:spLocks noGrp="1"/>
          </p:cNvSpPr>
          <p:nvPr>
            <p:ph type="body" sz="quarter" idx="13"/>
          </p:nvPr>
        </p:nvSpPr>
        <p:spPr>
          <a:xfrm>
            <a:off x="334964" y="260350"/>
            <a:ext cx="7345362" cy="184666"/>
          </a:xfrm>
        </p:spPr>
        <p:txBody>
          <a:bodyPr wrap="square">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1473296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ngress / quot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7BAFCE9-2058-4A67-ABB3-D3F6F25E3C1C}" type="datetime1">
              <a:rPr lang="en-GB" smtClean="0"/>
              <a:t>24/02/2026</a:t>
            </a:fld>
            <a:endParaRPr lang="fi-FI"/>
          </a:p>
        </p:txBody>
      </p:sp>
      <p:sp>
        <p:nvSpPr>
          <p:cNvPr id="5" name="Footer Placeholder 4"/>
          <p:cNvSpPr>
            <a:spLocks noGrp="1"/>
          </p:cNvSpPr>
          <p:nvPr>
            <p:ph type="ftr" sz="quarter" idx="11"/>
          </p:nvPr>
        </p:nvSpPr>
        <p:spPr/>
        <p:txBody>
          <a:bodyPr/>
          <a:lstStyle/>
          <a:p>
            <a:r>
              <a:rPr lang="fi-FI"/>
              <a:t>Presentation name / Author</a:t>
            </a:r>
          </a:p>
        </p:txBody>
      </p:sp>
      <p:sp>
        <p:nvSpPr>
          <p:cNvPr id="6" name="Slide Number Placeholder 5"/>
          <p:cNvSpPr>
            <a:spLocks noGrp="1"/>
          </p:cNvSpPr>
          <p:nvPr>
            <p:ph type="sldNum" sz="quarter" idx="12"/>
          </p:nvPr>
        </p:nvSpPr>
        <p:spPr/>
        <p:txBody>
          <a:bodyPr/>
          <a:lstStyle/>
          <a:p>
            <a:fld id="{49A25110-65A2-4B67-BF3F-8D6D3162EF46}" type="slidenum">
              <a:rPr lang="fi-FI" smtClean="0"/>
              <a:t>‹#›</a:t>
            </a:fld>
            <a:endParaRPr lang="fi-FI"/>
          </a:p>
        </p:txBody>
      </p:sp>
      <p:sp>
        <p:nvSpPr>
          <p:cNvPr id="9" name="Text Placeholder 8"/>
          <p:cNvSpPr>
            <a:spLocks noGrp="1"/>
          </p:cNvSpPr>
          <p:nvPr>
            <p:ph type="body" sz="quarter" idx="13"/>
          </p:nvPr>
        </p:nvSpPr>
        <p:spPr>
          <a:xfrm>
            <a:off x="766763" y="692150"/>
            <a:ext cx="10658475" cy="5257800"/>
          </a:xfrm>
        </p:spPr>
        <p:txBody>
          <a:bodyPr/>
          <a:lstStyle>
            <a:lvl1pPr marL="0" indent="0" algn="l">
              <a:spcBef>
                <a:spcPts val="0"/>
              </a:spcBef>
              <a:buFontTx/>
              <a:buNone/>
              <a:defRPr sz="4000"/>
            </a:lvl1pPr>
            <a:lvl2pPr marL="0" indent="0" algn="l">
              <a:spcBef>
                <a:spcPts val="0"/>
              </a:spcBef>
              <a:buFontTx/>
              <a:buNone/>
              <a:defRPr sz="4000"/>
            </a:lvl2pPr>
            <a:lvl3pPr marL="0" indent="0" algn="l">
              <a:spcBef>
                <a:spcPts val="0"/>
              </a:spcBef>
              <a:buFontTx/>
              <a:buNone/>
              <a:defRPr sz="4000"/>
            </a:lvl3pPr>
            <a:lvl4pPr marL="0" indent="0" algn="l">
              <a:spcBef>
                <a:spcPts val="0"/>
              </a:spcBef>
              <a:buFontTx/>
              <a:buNone/>
              <a:defRPr sz="4000"/>
            </a:lvl4pPr>
            <a:lvl5pPr marL="0" indent="0" algn="l">
              <a:spcBef>
                <a:spcPts val="0"/>
              </a:spcBef>
              <a:buFontTx/>
              <a:buNone/>
              <a:defRPr sz="4000"/>
            </a:lvl5pPr>
            <a:lvl6pPr marL="0" indent="0" algn="l">
              <a:spcBef>
                <a:spcPts val="0"/>
              </a:spcBef>
              <a:buFontTx/>
              <a:buNone/>
              <a:defRPr sz="4000"/>
            </a:lvl6pPr>
            <a:lvl7pPr marL="0" indent="0" algn="l">
              <a:spcBef>
                <a:spcPts val="0"/>
              </a:spcBef>
              <a:buFontTx/>
              <a:buNone/>
              <a:defRPr sz="4000"/>
            </a:lvl7pPr>
            <a:lvl8pPr marL="0" indent="0" algn="l">
              <a:spcBef>
                <a:spcPts val="0"/>
              </a:spcBef>
              <a:buFontTx/>
              <a:buNone/>
              <a:defRPr sz="4000"/>
            </a:lvl8pPr>
            <a:lvl9pPr marL="0" indent="0" algn="l">
              <a:spcBef>
                <a:spcPts val="0"/>
              </a:spcBef>
              <a:buFontTx/>
              <a:buNone/>
              <a:defRPr sz="4000"/>
            </a:lvl9pPr>
          </a:lstStyle>
          <a:p>
            <a:pPr lvl="0"/>
            <a:r>
              <a:rPr lang="en-US"/>
              <a:t>Click to edit Master text styles</a:t>
            </a:r>
          </a:p>
        </p:txBody>
      </p:sp>
    </p:spTree>
    <p:extLst>
      <p:ext uri="{BB962C8B-B14F-4D97-AF65-F5344CB8AC3E}">
        <p14:creationId xmlns:p14="http://schemas.microsoft.com/office/powerpoint/2010/main" val="14338810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icture, ligh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noFill/>
              </a:defRPr>
            </a:lvl1pPr>
          </a:lstStyle>
          <a:p>
            <a:fld id="{F870A2AE-0DAD-4208-996B-E7D91FF82B3D}" type="datetime1">
              <a:rPr lang="en-GB" smtClean="0"/>
              <a:pPr/>
              <a:t>24/02/2026</a:t>
            </a:fld>
            <a:endParaRPr lang="fi-FI"/>
          </a:p>
        </p:txBody>
      </p:sp>
      <p:sp>
        <p:nvSpPr>
          <p:cNvPr id="3" name="Footer Placeholder 2"/>
          <p:cNvSpPr>
            <a:spLocks noGrp="1"/>
          </p:cNvSpPr>
          <p:nvPr>
            <p:ph type="ftr" sz="quarter" idx="11"/>
          </p:nvPr>
        </p:nvSpPr>
        <p:spPr/>
        <p:txBody>
          <a:bodyPr/>
          <a:lstStyle>
            <a:lvl1pPr>
              <a:defRPr>
                <a:noFill/>
              </a:defRPr>
            </a:lvl1pPr>
          </a:lstStyle>
          <a:p>
            <a:r>
              <a:rPr lang="fi-FI"/>
              <a:t>Presentation name / Author</a:t>
            </a:r>
          </a:p>
        </p:txBody>
      </p:sp>
      <p:sp>
        <p:nvSpPr>
          <p:cNvPr id="4" name="Slide Number Placeholder 3"/>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6" name="Picture Placeholder 5"/>
          <p:cNvSpPr>
            <a:spLocks noGrp="1"/>
          </p:cNvSpPr>
          <p:nvPr>
            <p:ph type="pic" sz="quarter" idx="13"/>
          </p:nvPr>
        </p:nvSpPr>
        <p:spPr>
          <a:xfrm>
            <a:off x="0" y="0"/>
            <a:ext cx="12192000" cy="6858000"/>
          </a:xfrm>
          <a:solidFill>
            <a:schemeClr val="bg2"/>
          </a:solidFill>
        </p:spPr>
        <p:txBody>
          <a:bodyPr/>
          <a:lstStyle>
            <a:lvl1pPr marL="0" indent="0">
              <a:buFontTx/>
              <a:buNone/>
              <a:defRPr sz="1000"/>
            </a:lvl1pPr>
          </a:lstStyle>
          <a:p>
            <a:r>
              <a:rPr lang="en-US"/>
              <a:t>Click icon to add picture</a:t>
            </a:r>
            <a:endParaRPr lang="fi-FI"/>
          </a:p>
        </p:txBody>
      </p:sp>
      <p:sp>
        <p:nvSpPr>
          <p:cNvPr id="8" name="Text Placeholder 2">
            <a:extLst>
              <a:ext uri="{FF2B5EF4-FFF2-40B4-BE49-F238E27FC236}">
                <a16:creationId xmlns:a16="http://schemas.microsoft.com/office/drawing/2014/main" id="{6C5FF6C6-42D8-48C8-B956-4AC37847D8B9}"/>
              </a:ext>
            </a:extLst>
          </p:cNvPr>
          <p:cNvSpPr>
            <a:spLocks noGrp="1" noChangeAspect="1"/>
          </p:cNvSpPr>
          <p:nvPr>
            <p:ph type="body" sz="quarter" idx="22"/>
          </p:nvPr>
        </p:nvSpPr>
        <p:spPr>
          <a:xfrm>
            <a:off x="335360" y="6093296"/>
            <a:ext cx="1243542" cy="432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28313897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icture, dar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noFill/>
              </a:defRPr>
            </a:lvl1pPr>
          </a:lstStyle>
          <a:p>
            <a:fld id="{F870A2AE-0DAD-4208-996B-E7D91FF82B3D}" type="datetime1">
              <a:rPr lang="en-GB" smtClean="0"/>
              <a:pPr/>
              <a:t>24/02/2026</a:t>
            </a:fld>
            <a:endParaRPr lang="fi-FI"/>
          </a:p>
        </p:txBody>
      </p:sp>
      <p:sp>
        <p:nvSpPr>
          <p:cNvPr id="3" name="Footer Placeholder 2"/>
          <p:cNvSpPr>
            <a:spLocks noGrp="1"/>
          </p:cNvSpPr>
          <p:nvPr>
            <p:ph type="ftr" sz="quarter" idx="11"/>
          </p:nvPr>
        </p:nvSpPr>
        <p:spPr/>
        <p:txBody>
          <a:bodyPr/>
          <a:lstStyle>
            <a:lvl1pPr>
              <a:defRPr>
                <a:noFill/>
              </a:defRPr>
            </a:lvl1pPr>
          </a:lstStyle>
          <a:p>
            <a:r>
              <a:rPr lang="fi-FI"/>
              <a:t>Presentation name / Author</a:t>
            </a:r>
          </a:p>
        </p:txBody>
      </p:sp>
      <p:sp>
        <p:nvSpPr>
          <p:cNvPr id="4" name="Slide Number Placeholder 3"/>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6" name="Picture Placeholder 5"/>
          <p:cNvSpPr>
            <a:spLocks noGrp="1"/>
          </p:cNvSpPr>
          <p:nvPr>
            <p:ph type="pic" sz="quarter" idx="13"/>
          </p:nvPr>
        </p:nvSpPr>
        <p:spPr>
          <a:xfrm>
            <a:off x="0" y="0"/>
            <a:ext cx="12192000" cy="6858000"/>
          </a:xfrm>
          <a:solidFill>
            <a:schemeClr val="bg2"/>
          </a:solidFill>
        </p:spPr>
        <p:txBody>
          <a:bodyPr/>
          <a:lstStyle>
            <a:lvl1pPr marL="0" indent="0">
              <a:buFontTx/>
              <a:buNone/>
              <a:defRPr sz="1000"/>
            </a:lvl1pPr>
          </a:lstStyle>
          <a:p>
            <a:r>
              <a:rPr lang="en-US"/>
              <a:t>Click icon to add picture</a:t>
            </a:r>
            <a:endParaRPr lang="fi-FI"/>
          </a:p>
        </p:txBody>
      </p:sp>
      <p:sp>
        <p:nvSpPr>
          <p:cNvPr id="7" name="Text Placeholder 2">
            <a:extLst>
              <a:ext uri="{FF2B5EF4-FFF2-40B4-BE49-F238E27FC236}">
                <a16:creationId xmlns:a16="http://schemas.microsoft.com/office/drawing/2014/main" id="{EDA497CE-609A-4B85-AA36-0C48F928E1E2}"/>
              </a:ext>
            </a:extLst>
          </p:cNvPr>
          <p:cNvSpPr>
            <a:spLocks noGrp="1" noChangeAspect="1"/>
          </p:cNvSpPr>
          <p:nvPr>
            <p:ph type="body" sz="quarter" idx="21"/>
          </p:nvPr>
        </p:nvSpPr>
        <p:spPr>
          <a:xfrm>
            <a:off x="335360" y="6093296"/>
            <a:ext cx="1243543" cy="432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22256059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only ">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BA467EA-EEE2-4786-9A63-DEAB652D63EF}" type="datetime1">
              <a:rPr lang="en-GB" smtClean="0"/>
              <a:t>24/02/2026</a:t>
            </a:fld>
            <a:endParaRPr lang="fi-FI"/>
          </a:p>
        </p:txBody>
      </p:sp>
      <p:sp>
        <p:nvSpPr>
          <p:cNvPr id="4" name="Footer Placeholder 3"/>
          <p:cNvSpPr>
            <a:spLocks noGrp="1"/>
          </p:cNvSpPr>
          <p:nvPr>
            <p:ph type="ftr" sz="quarter" idx="11"/>
          </p:nvPr>
        </p:nvSpPr>
        <p:spPr/>
        <p:txBody>
          <a:bodyPr/>
          <a:lstStyle/>
          <a:p>
            <a:r>
              <a:rPr lang="fi-FI"/>
              <a:t>Presentation name / Author</a:t>
            </a:r>
          </a:p>
        </p:txBody>
      </p:sp>
      <p:sp>
        <p:nvSpPr>
          <p:cNvPr id="5" name="Slide Number Placeholder 4"/>
          <p:cNvSpPr>
            <a:spLocks noGrp="1"/>
          </p:cNvSpPr>
          <p:nvPr>
            <p:ph type="sldNum" sz="quarter" idx="12"/>
          </p:nvPr>
        </p:nvSpPr>
        <p:spPr/>
        <p:txBody>
          <a:bodyPr/>
          <a:lstStyle/>
          <a:p>
            <a:fld id="{49A25110-65A2-4B67-BF3F-8D6D3162EF46}" type="slidenum">
              <a:rPr lang="fi-FI" smtClean="0"/>
              <a:t>‹#›</a:t>
            </a:fld>
            <a:endParaRPr lang="fi-FI"/>
          </a:p>
        </p:txBody>
      </p:sp>
      <p:sp>
        <p:nvSpPr>
          <p:cNvPr id="2" name="Title 1"/>
          <p:cNvSpPr>
            <a:spLocks noGrp="1"/>
          </p:cNvSpPr>
          <p:nvPr>
            <p:ph type="title"/>
          </p:nvPr>
        </p:nvSpPr>
        <p:spPr/>
        <p:txBody>
          <a:bodyPr/>
          <a:lstStyle/>
          <a:p>
            <a:r>
              <a:rPr lang="en-US"/>
              <a:t>Click to edit Master title style</a:t>
            </a:r>
            <a:endParaRPr lang="fi-FI"/>
          </a:p>
        </p:txBody>
      </p:sp>
      <p:sp>
        <p:nvSpPr>
          <p:cNvPr id="6" name="Text Placeholder 7"/>
          <p:cNvSpPr>
            <a:spLocks noGrp="1"/>
          </p:cNvSpPr>
          <p:nvPr>
            <p:ph type="body" sz="quarter" idx="13"/>
          </p:nvPr>
        </p:nvSpPr>
        <p:spPr>
          <a:xfrm>
            <a:off x="334963" y="260350"/>
            <a:ext cx="11090275" cy="184666"/>
          </a:xfrm>
        </p:spPr>
        <p:txBody>
          <a:bodyPr wrap="square">
            <a:spAutoFit/>
          </a:bodyPr>
          <a:lstStyle>
            <a:lvl1pPr marL="0" indent="0">
              <a:buFontTx/>
              <a:buNone/>
              <a:defRPr sz="1200">
                <a:solidFill>
                  <a:srgbClr val="686768"/>
                </a:solidFill>
              </a:defRPr>
            </a:lvl1pPr>
            <a:lvl2pPr marL="0" indent="0">
              <a:buFontTx/>
              <a:buNone/>
              <a:defRPr sz="1200"/>
            </a:lvl2pPr>
            <a:lvl3pPr marL="0" indent="0">
              <a:buFontTx/>
              <a:buNone/>
              <a:defRPr sz="1200"/>
            </a:lvl3pPr>
            <a:lvl4pPr marL="0" indent="0">
              <a:buFontTx/>
              <a:buNone/>
              <a:defRPr sz="1200"/>
            </a:lvl4pPr>
            <a:lvl5pPr marL="0" indent="0">
              <a:buFontTx/>
              <a:buNone/>
              <a:defRPr sz="1200"/>
            </a:lvl5pPr>
            <a:lvl6pPr marL="0" indent="0">
              <a:buFontTx/>
              <a:buNone/>
              <a:defRPr sz="1200"/>
            </a:lvl6pPr>
            <a:lvl7pPr marL="0" indent="0">
              <a:buFontTx/>
              <a:buNone/>
              <a:defRPr sz="1200"/>
            </a:lvl7pPr>
            <a:lvl8pPr marL="0" indent="0">
              <a:buFontTx/>
              <a:buNone/>
              <a:defRPr sz="1200"/>
            </a:lvl8pPr>
            <a:lvl9pPr marL="0" indent="0">
              <a:buFontTx/>
              <a:buNone/>
              <a:defRPr sz="1200"/>
            </a:lvl9pPr>
          </a:lstStyle>
          <a:p>
            <a:pPr lvl="0"/>
            <a:r>
              <a:rPr lang="en-US"/>
              <a:t>Click to edit Master text styles</a:t>
            </a:r>
          </a:p>
        </p:txBody>
      </p:sp>
    </p:spTree>
    <p:extLst>
      <p:ext uri="{BB962C8B-B14F-4D97-AF65-F5344CB8AC3E}">
        <p14:creationId xmlns:p14="http://schemas.microsoft.com/office/powerpoint/2010/main" val="2903540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End slide / no picture">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2063552" y="260351"/>
            <a:ext cx="1224137" cy="216023"/>
          </a:xfrm>
        </p:spPr>
        <p:txBody>
          <a:bodyPr/>
          <a:lstStyle>
            <a:lvl1pPr>
              <a:defRPr>
                <a:noFill/>
              </a:defRPr>
            </a:lvl1pPr>
          </a:lstStyle>
          <a:p>
            <a:fld id="{BD3CFFDA-818F-4A73-BD76-D775C6C0AF81}" type="datetime1">
              <a:rPr lang="en-GB" smtClean="0"/>
              <a:t>24/02/2026</a:t>
            </a:fld>
            <a:endParaRPr lang="fi-FI"/>
          </a:p>
        </p:txBody>
      </p:sp>
      <p:sp>
        <p:nvSpPr>
          <p:cNvPr id="5" name="Footer Placeholder 4"/>
          <p:cNvSpPr>
            <a:spLocks noGrp="1"/>
          </p:cNvSpPr>
          <p:nvPr>
            <p:ph type="ftr" sz="quarter" idx="11"/>
          </p:nvPr>
        </p:nvSpPr>
        <p:spPr>
          <a:xfrm>
            <a:off x="3287688" y="260350"/>
            <a:ext cx="8137550" cy="216024"/>
          </a:xfrm>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a:xfrm>
            <a:off x="11425239" y="260351"/>
            <a:ext cx="431800" cy="216023"/>
          </a:xfrm>
        </p:spPr>
        <p:txBody>
          <a:bodyPr/>
          <a:lstStyle>
            <a:lvl1pPr>
              <a:defRPr>
                <a:noFill/>
              </a:defRPr>
            </a:lvl1pPr>
          </a:lstStyle>
          <a:p>
            <a:fld id="{49A25110-65A2-4B67-BF3F-8D6D3162EF46}" type="slidenum">
              <a:rPr lang="fi-FI" smtClean="0"/>
              <a:pPr/>
              <a:t>‹#›</a:t>
            </a:fld>
            <a:endParaRPr lang="fi-FI"/>
          </a:p>
        </p:txBody>
      </p:sp>
      <p:grpSp>
        <p:nvGrpSpPr>
          <p:cNvPr id="13" name="Group 12"/>
          <p:cNvGrpSpPr>
            <a:grpSpLocks noChangeAspect="1"/>
          </p:cNvGrpSpPr>
          <p:nvPr userDrawn="1"/>
        </p:nvGrpSpPr>
        <p:grpSpPr>
          <a:xfrm>
            <a:off x="3648000" y="2218417"/>
            <a:ext cx="4896000" cy="1700441"/>
            <a:chOff x="3279775" y="2451101"/>
            <a:chExt cx="5640388" cy="1958974"/>
          </a:xfrm>
          <a:solidFill>
            <a:schemeClr val="accent1"/>
          </a:solidFill>
        </p:grpSpPr>
        <p:sp>
          <p:nvSpPr>
            <p:cNvPr id="14"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7" name="Text Placeholder 6"/>
          <p:cNvSpPr>
            <a:spLocks noGrp="1"/>
          </p:cNvSpPr>
          <p:nvPr>
            <p:ph type="body" sz="quarter" idx="13" hasCustomPrompt="1"/>
          </p:nvPr>
        </p:nvSpPr>
        <p:spPr>
          <a:xfrm>
            <a:off x="334963" y="6152140"/>
            <a:ext cx="5761037" cy="443198"/>
          </a:xfrm>
        </p:spPr>
        <p:txBody>
          <a:bodyPr anchor="b" anchorCtr="0">
            <a:spAutoFit/>
          </a:bodyPr>
          <a:lstStyle>
            <a:lvl1pPr marL="0" indent="0" algn="l">
              <a:lnSpc>
                <a:spcPct val="90000"/>
              </a:lnSpc>
              <a:spcBef>
                <a:spcPts val="0"/>
              </a:spcBef>
              <a:buFontTx/>
              <a:buNone/>
              <a:defRPr sz="1600"/>
            </a:lvl1pPr>
            <a:lvl2pPr marL="0" indent="0" algn="l">
              <a:lnSpc>
                <a:spcPct val="90000"/>
              </a:lnSpc>
              <a:spcBef>
                <a:spcPts val="0"/>
              </a:spcBef>
              <a:buFontTx/>
              <a:buNone/>
              <a:defRPr sz="1600">
                <a:solidFill>
                  <a:srgbClr val="A5A4A4"/>
                </a:solidFill>
              </a:defRPr>
            </a:lvl2pPr>
            <a:lvl3pPr marL="0" indent="0" algn="l">
              <a:spcBef>
                <a:spcPts val="0"/>
              </a:spcBef>
              <a:buFontTx/>
              <a:buNone/>
              <a:defRPr sz="1600">
                <a:solidFill>
                  <a:srgbClr val="A5A4A4"/>
                </a:solidFill>
              </a:defRPr>
            </a:lvl3pPr>
            <a:lvl4pPr marL="0" indent="0" algn="l">
              <a:spcBef>
                <a:spcPts val="0"/>
              </a:spcBef>
              <a:buFontTx/>
              <a:buNone/>
              <a:defRPr sz="1600">
                <a:solidFill>
                  <a:srgbClr val="A5A4A4"/>
                </a:solidFill>
              </a:defRPr>
            </a:lvl4pPr>
            <a:lvl5pPr marL="0" indent="0" algn="l">
              <a:spcBef>
                <a:spcPts val="0"/>
              </a:spcBef>
              <a:buFontTx/>
              <a:buNone/>
              <a:defRPr sz="1600">
                <a:solidFill>
                  <a:srgbClr val="A5A4A4"/>
                </a:solidFill>
              </a:defRPr>
            </a:lvl5pPr>
            <a:lvl6pPr marL="0" indent="0" algn="l">
              <a:spcBef>
                <a:spcPts val="0"/>
              </a:spcBef>
              <a:buFontTx/>
              <a:buNone/>
              <a:defRPr sz="1600">
                <a:solidFill>
                  <a:srgbClr val="A5A4A4"/>
                </a:solidFill>
              </a:defRPr>
            </a:lvl6pPr>
            <a:lvl7pPr marL="0" indent="0" algn="l">
              <a:spcBef>
                <a:spcPts val="0"/>
              </a:spcBef>
              <a:buFontTx/>
              <a:buNone/>
              <a:defRPr sz="1600">
                <a:solidFill>
                  <a:srgbClr val="A5A4A4"/>
                </a:solidFill>
              </a:defRPr>
            </a:lvl7pPr>
            <a:lvl8pPr marL="0" indent="0" algn="l">
              <a:spcBef>
                <a:spcPts val="0"/>
              </a:spcBef>
              <a:buFontTx/>
              <a:buNone/>
              <a:defRPr sz="1600">
                <a:solidFill>
                  <a:srgbClr val="A5A4A4"/>
                </a:solidFill>
              </a:defRPr>
            </a:lvl8pPr>
            <a:lvl9pPr marL="0" indent="0" algn="l">
              <a:spcBef>
                <a:spcPts val="0"/>
              </a:spcBef>
              <a:buFontTx/>
              <a:buNone/>
              <a:defRPr sz="1600">
                <a:solidFill>
                  <a:srgbClr val="A5A4A4"/>
                </a:solidFill>
              </a:defRPr>
            </a:lvl9pPr>
          </a:lstStyle>
          <a:p>
            <a:pPr lvl="0"/>
            <a:r>
              <a:rPr lang="en-US"/>
              <a:t>Add contact details</a:t>
            </a:r>
          </a:p>
          <a:p>
            <a:pPr lvl="1"/>
            <a:r>
              <a:rPr lang="en-US"/>
              <a:t>Second level</a:t>
            </a:r>
          </a:p>
        </p:txBody>
      </p:sp>
    </p:spTree>
    <p:extLst>
      <p:ext uri="{BB962C8B-B14F-4D97-AF65-F5344CB8AC3E}">
        <p14:creationId xmlns:p14="http://schemas.microsoft.com/office/powerpoint/2010/main" val="9916935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 picture, dark">
    <p:bg>
      <p:bgPr>
        <a:solidFill>
          <a:schemeClr val="bg2"/>
        </a:solidFill>
        <a:effectLst/>
      </p:bgPr>
    </p:bg>
    <p:spTree>
      <p:nvGrpSpPr>
        <p:cNvPr id="1" name=""/>
        <p:cNvGrpSpPr/>
        <p:nvPr/>
      </p:nvGrpSpPr>
      <p:grpSpPr>
        <a:xfrm>
          <a:off x="0" y="0"/>
          <a:ext cx="0" cy="0"/>
          <a:chOff x="0" y="0"/>
          <a:chExt cx="0" cy="0"/>
        </a:xfrm>
      </p:grpSpPr>
      <p:sp>
        <p:nvSpPr>
          <p:cNvPr id="18" name="Picture Placeholder 5"/>
          <p:cNvSpPr>
            <a:spLocks noGrp="1"/>
          </p:cNvSpPr>
          <p:nvPr>
            <p:ph type="pic" sz="quarter" idx="17" hasCustomPrompt="1"/>
          </p:nvPr>
        </p:nvSpPr>
        <p:spPr>
          <a:xfrm>
            <a:off x="0" y="1"/>
            <a:ext cx="12191999" cy="6858000"/>
          </a:xfrm>
          <a:solidFill>
            <a:schemeClr val="bg2"/>
          </a:solidFill>
        </p:spPr>
        <p:txBody>
          <a:bodyPr/>
          <a:lstStyle>
            <a:lvl1pPr marL="0" indent="0">
              <a:buFontTx/>
              <a:buNone/>
              <a:defRPr sz="1000"/>
            </a:lvl1pPr>
          </a:lstStyle>
          <a:p>
            <a:r>
              <a:rPr lang="en-US"/>
              <a:t>Select this placeholder and insert picture from insert menu</a:t>
            </a:r>
          </a:p>
        </p:txBody>
      </p:sp>
      <p:sp>
        <p:nvSpPr>
          <p:cNvPr id="8" name="Text Placeholder 7"/>
          <p:cNvSpPr>
            <a:spLocks noGrp="1"/>
          </p:cNvSpPr>
          <p:nvPr>
            <p:ph type="body" sz="quarter" idx="13" hasCustomPrompt="1"/>
          </p:nvPr>
        </p:nvSpPr>
        <p:spPr>
          <a:xfrm>
            <a:off x="766764" y="5949950"/>
            <a:ext cx="10658474" cy="215354"/>
          </a:xfrm>
        </p:spPr>
        <p:txBody>
          <a:bodyPr vert="horz" lIns="0" tIns="0" rIns="0" bIns="0" rtlCol="0" anchor="b" anchorCtr="0">
            <a:noAutofit/>
          </a:bodyPr>
          <a:lstStyle>
            <a:lvl1pPr marL="0" indent="0">
              <a:lnSpc>
                <a:spcPct val="95000"/>
              </a:lnSpc>
              <a:spcBef>
                <a:spcPts val="0"/>
              </a:spcBef>
              <a:buFontTx/>
              <a:buNone/>
              <a:defRPr lang="fi-FI" sz="1600" spc="40" baseline="0" dirty="0">
                <a:solidFill>
                  <a:schemeClr val="bg1"/>
                </a:solidFill>
              </a:defRPr>
            </a:lvl1pPr>
          </a:lstStyle>
          <a:p>
            <a:pPr marL="0" lvl="0"/>
            <a:r>
              <a:rPr lang="en-US"/>
              <a:t>Date</a:t>
            </a:r>
            <a:endParaRPr lang="fi-FI"/>
          </a:p>
        </p:txBody>
      </p:sp>
      <p:sp>
        <p:nvSpPr>
          <p:cNvPr id="2" name="Title 1"/>
          <p:cNvSpPr>
            <a:spLocks noGrp="1"/>
          </p:cNvSpPr>
          <p:nvPr>
            <p:ph type="ctrTitle"/>
          </p:nvPr>
        </p:nvSpPr>
        <p:spPr>
          <a:xfrm>
            <a:off x="766764" y="1773238"/>
            <a:ext cx="10658474" cy="1943794"/>
          </a:xfrm>
        </p:spPr>
        <p:txBody>
          <a:bodyPr anchor="b" anchorCtr="0"/>
          <a:lstStyle>
            <a:lvl1pPr>
              <a:lnSpc>
                <a:spcPct val="95000"/>
              </a:lnSpc>
              <a:defRPr sz="4400" b="0" spc="0" baseline="0">
                <a:solidFill>
                  <a:schemeClr val="bg1"/>
                </a:solidFill>
              </a:defRPr>
            </a:lvl1pPr>
          </a:lstStyle>
          <a:p>
            <a:r>
              <a:rPr lang="en-US"/>
              <a:t>Click to edit Master title style</a:t>
            </a:r>
            <a:endParaRPr lang="fi-FI"/>
          </a:p>
        </p:txBody>
      </p:sp>
      <p:sp>
        <p:nvSpPr>
          <p:cNvPr id="3" name="Subtitle 2"/>
          <p:cNvSpPr>
            <a:spLocks noGrp="1"/>
          </p:cNvSpPr>
          <p:nvPr>
            <p:ph type="subTitle" idx="1"/>
          </p:nvPr>
        </p:nvSpPr>
        <p:spPr>
          <a:xfrm>
            <a:off x="766763" y="3933055"/>
            <a:ext cx="10658475" cy="936105"/>
          </a:xfrm>
        </p:spPr>
        <p:txBody>
          <a:bodyPr/>
          <a:lstStyle>
            <a:lvl1pPr marL="0" indent="0" algn="l">
              <a:lnSpc>
                <a:spcPct val="95000"/>
              </a:lnSpc>
              <a:spcBef>
                <a:spcPts val="0"/>
              </a:spcBef>
              <a:buNone/>
              <a:defRPr b="0" spc="-40"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fi-FI"/>
          </a:p>
        </p:txBody>
      </p:sp>
      <p:sp>
        <p:nvSpPr>
          <p:cNvPr id="9" name="Date Placeholder 8"/>
          <p:cNvSpPr>
            <a:spLocks noGrp="1"/>
          </p:cNvSpPr>
          <p:nvPr>
            <p:ph type="dt" sz="half" idx="14"/>
          </p:nvPr>
        </p:nvSpPr>
        <p:spPr/>
        <p:txBody>
          <a:bodyPr/>
          <a:lstStyle>
            <a:lvl1pPr>
              <a:defRPr>
                <a:noFill/>
              </a:defRPr>
            </a:lvl1pPr>
          </a:lstStyle>
          <a:p>
            <a:fld id="{A06CA5E9-B2BF-4462-83F1-3DD4D6BFB3CF}" type="datetime1">
              <a:rPr lang="en-GB" smtClean="0"/>
              <a:t>24/02/2026</a:t>
            </a:fld>
            <a:endParaRPr lang="fi-FI"/>
          </a:p>
        </p:txBody>
      </p:sp>
      <p:sp>
        <p:nvSpPr>
          <p:cNvPr id="10" name="Footer Placeholder 9"/>
          <p:cNvSpPr>
            <a:spLocks noGrp="1"/>
          </p:cNvSpPr>
          <p:nvPr>
            <p:ph type="ftr" sz="quarter" idx="15"/>
          </p:nvPr>
        </p:nvSpPr>
        <p:spPr/>
        <p:txBody>
          <a:bodyPr/>
          <a:lstStyle>
            <a:lvl1pPr>
              <a:defRPr>
                <a:noFill/>
              </a:defRPr>
            </a:lvl1pPr>
          </a:lstStyle>
          <a:p>
            <a:r>
              <a:rPr lang="fi-FI"/>
              <a:t>Presentation name / Author</a:t>
            </a:r>
          </a:p>
        </p:txBody>
      </p:sp>
      <p:sp>
        <p:nvSpPr>
          <p:cNvPr id="11" name="Slide Number Placeholder 10"/>
          <p:cNvSpPr>
            <a:spLocks noGrp="1"/>
          </p:cNvSpPr>
          <p:nvPr>
            <p:ph type="sldNum" sz="quarter" idx="16"/>
          </p:nvPr>
        </p:nvSpPr>
        <p:spPr/>
        <p:txBody>
          <a:bodyPr/>
          <a:lstStyle>
            <a:lvl1pPr>
              <a:defRPr>
                <a:noFill/>
              </a:defRPr>
            </a:lvl1pPr>
          </a:lstStyle>
          <a:p>
            <a:fld id="{49A25110-65A2-4B67-BF3F-8D6D3162EF46}" type="slidenum">
              <a:rPr lang="fi-FI" smtClean="0"/>
              <a:pPr/>
              <a:t>‹#›</a:t>
            </a:fld>
            <a:endParaRPr lang="fi-FI"/>
          </a:p>
        </p:txBody>
      </p:sp>
      <p:sp>
        <p:nvSpPr>
          <p:cNvPr id="20" name="Text Placeholder 2"/>
          <p:cNvSpPr>
            <a:spLocks noGrp="1" noChangeAspect="1"/>
          </p:cNvSpPr>
          <p:nvPr>
            <p:ph type="body" sz="quarter" idx="19"/>
          </p:nvPr>
        </p:nvSpPr>
        <p:spPr>
          <a:xfrm>
            <a:off x="458096" y="404776"/>
            <a:ext cx="2901600" cy="1008000"/>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39631151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End slide / produc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2063552" y="260351"/>
            <a:ext cx="1224137" cy="216023"/>
          </a:xfrm>
        </p:spPr>
        <p:txBody>
          <a:bodyPr/>
          <a:lstStyle>
            <a:lvl1pPr>
              <a:defRPr>
                <a:noFill/>
              </a:defRPr>
            </a:lvl1pPr>
          </a:lstStyle>
          <a:p>
            <a:fld id="{BD3CFFDA-818F-4A73-BD76-D775C6C0AF81}" type="datetime1">
              <a:rPr lang="en-GB" smtClean="0"/>
              <a:t>24/02/2026</a:t>
            </a:fld>
            <a:endParaRPr lang="fi-FI"/>
          </a:p>
        </p:txBody>
      </p:sp>
      <p:sp>
        <p:nvSpPr>
          <p:cNvPr id="5" name="Footer Placeholder 4"/>
          <p:cNvSpPr>
            <a:spLocks noGrp="1"/>
          </p:cNvSpPr>
          <p:nvPr>
            <p:ph type="ftr" sz="quarter" idx="11"/>
          </p:nvPr>
        </p:nvSpPr>
        <p:spPr>
          <a:xfrm>
            <a:off x="3287688" y="260350"/>
            <a:ext cx="8137550" cy="216024"/>
          </a:xfrm>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a:xfrm>
            <a:off x="11425239" y="260351"/>
            <a:ext cx="431800" cy="216023"/>
          </a:xfrm>
        </p:spPr>
        <p:txBody>
          <a:bodyPr/>
          <a:lstStyle>
            <a:lvl1pPr>
              <a:defRPr>
                <a:noFill/>
              </a:defRPr>
            </a:lvl1pPr>
          </a:lstStyle>
          <a:p>
            <a:fld id="{49A25110-65A2-4B67-BF3F-8D6D3162EF46}" type="slidenum">
              <a:rPr lang="fi-FI" smtClean="0"/>
              <a:pPr/>
              <a:t>‹#›</a:t>
            </a:fld>
            <a:endParaRPr lang="fi-FI"/>
          </a:p>
        </p:txBody>
      </p:sp>
      <p:sp>
        <p:nvSpPr>
          <p:cNvPr id="19" name="Text Placeholder 6"/>
          <p:cNvSpPr>
            <a:spLocks noGrp="1"/>
          </p:cNvSpPr>
          <p:nvPr>
            <p:ph type="body" sz="quarter" idx="13" hasCustomPrompt="1"/>
          </p:nvPr>
        </p:nvSpPr>
        <p:spPr>
          <a:xfrm>
            <a:off x="334963" y="6152140"/>
            <a:ext cx="5761037" cy="443198"/>
          </a:xfrm>
        </p:spPr>
        <p:txBody>
          <a:bodyPr anchor="b" anchorCtr="0">
            <a:spAutoFit/>
          </a:bodyPr>
          <a:lstStyle>
            <a:lvl1pPr marL="0" indent="0" algn="l">
              <a:lnSpc>
                <a:spcPct val="90000"/>
              </a:lnSpc>
              <a:spcBef>
                <a:spcPts val="0"/>
              </a:spcBef>
              <a:buFontTx/>
              <a:buNone/>
              <a:defRPr sz="1600"/>
            </a:lvl1pPr>
            <a:lvl2pPr marL="0" indent="0" algn="l">
              <a:lnSpc>
                <a:spcPct val="90000"/>
              </a:lnSpc>
              <a:spcBef>
                <a:spcPts val="0"/>
              </a:spcBef>
              <a:buFontTx/>
              <a:buNone/>
              <a:defRPr sz="1600">
                <a:solidFill>
                  <a:srgbClr val="A5A4A4"/>
                </a:solidFill>
              </a:defRPr>
            </a:lvl2pPr>
            <a:lvl3pPr marL="0" indent="0" algn="l">
              <a:spcBef>
                <a:spcPts val="0"/>
              </a:spcBef>
              <a:buFontTx/>
              <a:buNone/>
              <a:defRPr sz="1600">
                <a:solidFill>
                  <a:srgbClr val="A5A4A4"/>
                </a:solidFill>
              </a:defRPr>
            </a:lvl3pPr>
            <a:lvl4pPr marL="0" indent="0" algn="l">
              <a:spcBef>
                <a:spcPts val="0"/>
              </a:spcBef>
              <a:buFontTx/>
              <a:buNone/>
              <a:defRPr sz="1600">
                <a:solidFill>
                  <a:srgbClr val="A5A4A4"/>
                </a:solidFill>
              </a:defRPr>
            </a:lvl4pPr>
            <a:lvl5pPr marL="0" indent="0" algn="l">
              <a:spcBef>
                <a:spcPts val="0"/>
              </a:spcBef>
              <a:buFontTx/>
              <a:buNone/>
              <a:defRPr sz="1600">
                <a:solidFill>
                  <a:srgbClr val="A5A4A4"/>
                </a:solidFill>
              </a:defRPr>
            </a:lvl5pPr>
            <a:lvl6pPr marL="0" indent="0" algn="l">
              <a:spcBef>
                <a:spcPts val="0"/>
              </a:spcBef>
              <a:buFontTx/>
              <a:buNone/>
              <a:defRPr sz="1600">
                <a:solidFill>
                  <a:srgbClr val="A5A4A4"/>
                </a:solidFill>
              </a:defRPr>
            </a:lvl6pPr>
            <a:lvl7pPr marL="0" indent="0" algn="l">
              <a:spcBef>
                <a:spcPts val="0"/>
              </a:spcBef>
              <a:buFontTx/>
              <a:buNone/>
              <a:defRPr sz="1600">
                <a:solidFill>
                  <a:srgbClr val="A5A4A4"/>
                </a:solidFill>
              </a:defRPr>
            </a:lvl7pPr>
            <a:lvl8pPr marL="0" indent="0" algn="l">
              <a:spcBef>
                <a:spcPts val="0"/>
              </a:spcBef>
              <a:buFontTx/>
              <a:buNone/>
              <a:defRPr sz="1600">
                <a:solidFill>
                  <a:srgbClr val="A5A4A4"/>
                </a:solidFill>
              </a:defRPr>
            </a:lvl8pPr>
            <a:lvl9pPr marL="0" indent="0" algn="l">
              <a:spcBef>
                <a:spcPts val="0"/>
              </a:spcBef>
              <a:buFontTx/>
              <a:buNone/>
              <a:defRPr sz="1600">
                <a:solidFill>
                  <a:srgbClr val="A5A4A4"/>
                </a:solidFill>
              </a:defRPr>
            </a:lvl9pPr>
          </a:lstStyle>
          <a:p>
            <a:pPr lvl="0"/>
            <a:r>
              <a:rPr lang="en-US"/>
              <a:t>Add contact details</a:t>
            </a:r>
          </a:p>
          <a:p>
            <a:pPr lvl="1"/>
            <a:r>
              <a:rPr lang="en-US"/>
              <a:t>Second level</a:t>
            </a:r>
          </a:p>
        </p:txBody>
      </p:sp>
      <p:grpSp>
        <p:nvGrpSpPr>
          <p:cNvPr id="11" name="Group 10">
            <a:extLst>
              <a:ext uri="{FF2B5EF4-FFF2-40B4-BE49-F238E27FC236}">
                <a16:creationId xmlns:a16="http://schemas.microsoft.com/office/drawing/2014/main" id="{C87C00EF-F58E-4FB7-916A-B28D45355D91}"/>
              </a:ext>
            </a:extLst>
          </p:cNvPr>
          <p:cNvGrpSpPr>
            <a:grpSpLocks noChangeAspect="1"/>
          </p:cNvGrpSpPr>
          <p:nvPr userDrawn="1"/>
        </p:nvGrpSpPr>
        <p:grpSpPr>
          <a:xfrm>
            <a:off x="457200" y="2282400"/>
            <a:ext cx="4536000" cy="1575409"/>
            <a:chOff x="3279775" y="2451101"/>
            <a:chExt cx="5640388" cy="1958974"/>
          </a:xfrm>
          <a:solidFill>
            <a:schemeClr val="accent1"/>
          </a:solidFill>
        </p:grpSpPr>
        <p:sp>
          <p:nvSpPr>
            <p:cNvPr id="12" name="Freeform 6">
              <a:extLst>
                <a:ext uri="{FF2B5EF4-FFF2-40B4-BE49-F238E27FC236}">
                  <a16:creationId xmlns:a16="http://schemas.microsoft.com/office/drawing/2014/main" id="{E22CF56C-8FB5-462F-BC9F-859D9F064B13}"/>
                </a:ext>
              </a:extLst>
            </p:cNvPr>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a:extLst>
                <a:ext uri="{FF2B5EF4-FFF2-40B4-BE49-F238E27FC236}">
                  <a16:creationId xmlns:a16="http://schemas.microsoft.com/office/drawing/2014/main" id="{A0A94066-C0A8-4467-B955-846C41964DE3}"/>
                </a:ext>
              </a:extLst>
            </p:cNvPr>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1047304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End slide / picture, light">
    <p:bg>
      <p:bgPr>
        <a:solidFill>
          <a:schemeClr val="bg2"/>
        </a:solidFill>
        <a:effectLst/>
      </p:bgPr>
    </p:bg>
    <p:spTree>
      <p:nvGrpSpPr>
        <p:cNvPr id="1" name=""/>
        <p:cNvGrpSpPr/>
        <p:nvPr/>
      </p:nvGrpSpPr>
      <p:grpSpPr>
        <a:xfrm>
          <a:off x="0" y="0"/>
          <a:ext cx="0" cy="0"/>
          <a:chOff x="0" y="0"/>
          <a:chExt cx="0" cy="0"/>
        </a:xfrm>
      </p:grpSpPr>
      <p:sp>
        <p:nvSpPr>
          <p:cNvPr id="18" name="Picture Placeholder 5"/>
          <p:cNvSpPr>
            <a:spLocks noGrp="1"/>
          </p:cNvSpPr>
          <p:nvPr>
            <p:ph type="pic" sz="quarter" idx="17"/>
          </p:nvPr>
        </p:nvSpPr>
        <p:spPr>
          <a:xfrm>
            <a:off x="0" y="1"/>
            <a:ext cx="12191999" cy="6858000"/>
          </a:xfrm>
          <a:solidFill>
            <a:schemeClr val="bg2"/>
          </a:solidFill>
        </p:spPr>
        <p:txBody>
          <a:bodyPr/>
          <a:lstStyle>
            <a:lvl1pPr marL="0" indent="0">
              <a:buFontTx/>
              <a:buNone/>
              <a:defRPr sz="1000"/>
            </a:lvl1pPr>
          </a:lstStyle>
          <a:p>
            <a:r>
              <a:rPr lang="en-US"/>
              <a:t>Click icon to add picture</a:t>
            </a:r>
            <a:endParaRPr lang="fi-FI"/>
          </a:p>
        </p:txBody>
      </p:sp>
      <p:sp>
        <p:nvSpPr>
          <p:cNvPr id="4" name="Date Placeholder 3"/>
          <p:cNvSpPr>
            <a:spLocks noGrp="1"/>
          </p:cNvSpPr>
          <p:nvPr>
            <p:ph type="dt" sz="half" idx="10"/>
          </p:nvPr>
        </p:nvSpPr>
        <p:spPr>
          <a:xfrm>
            <a:off x="2063552" y="260351"/>
            <a:ext cx="1224137" cy="216023"/>
          </a:xfrm>
        </p:spPr>
        <p:txBody>
          <a:bodyPr/>
          <a:lstStyle>
            <a:lvl1pPr>
              <a:defRPr>
                <a:noFill/>
              </a:defRPr>
            </a:lvl1pPr>
          </a:lstStyle>
          <a:p>
            <a:fld id="{BD3CFFDA-818F-4A73-BD76-D775C6C0AF81}" type="datetime1">
              <a:rPr lang="en-GB" smtClean="0"/>
              <a:t>24/02/2026</a:t>
            </a:fld>
            <a:endParaRPr lang="fi-FI"/>
          </a:p>
        </p:txBody>
      </p:sp>
      <p:sp>
        <p:nvSpPr>
          <p:cNvPr id="5" name="Footer Placeholder 4"/>
          <p:cNvSpPr>
            <a:spLocks noGrp="1"/>
          </p:cNvSpPr>
          <p:nvPr>
            <p:ph type="ftr" sz="quarter" idx="11"/>
          </p:nvPr>
        </p:nvSpPr>
        <p:spPr>
          <a:xfrm>
            <a:off x="3287688" y="260350"/>
            <a:ext cx="8137550" cy="216024"/>
          </a:xfrm>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a:xfrm>
            <a:off x="11425239" y="260351"/>
            <a:ext cx="431800" cy="216023"/>
          </a:xfrm>
        </p:spPr>
        <p:txBody>
          <a:bodyPr/>
          <a:lstStyle>
            <a:lvl1pPr>
              <a:defRPr>
                <a:noFill/>
              </a:defRPr>
            </a:lvl1pPr>
          </a:lstStyle>
          <a:p>
            <a:fld id="{49A25110-65A2-4B67-BF3F-8D6D3162EF46}" type="slidenum">
              <a:rPr lang="fi-FI" smtClean="0"/>
              <a:pPr/>
              <a:t>‹#›</a:t>
            </a:fld>
            <a:endParaRPr lang="fi-FI"/>
          </a:p>
        </p:txBody>
      </p:sp>
      <p:sp>
        <p:nvSpPr>
          <p:cNvPr id="17" name="Text Placeholder 2"/>
          <p:cNvSpPr>
            <a:spLocks noGrp="1" noChangeAspect="1"/>
          </p:cNvSpPr>
          <p:nvPr>
            <p:ph type="body" sz="quarter" idx="19"/>
          </p:nvPr>
        </p:nvSpPr>
        <p:spPr>
          <a:xfrm>
            <a:off x="458096" y="2280747"/>
            <a:ext cx="4536000" cy="1575782"/>
          </a:xfrm>
          <a:blipFill>
            <a:blip r:embed="rId2"/>
            <a:stretch>
              <a:fillRect/>
            </a:stretch>
          </a:blipFill>
        </p:spPr>
        <p:txBody>
          <a:bodyPr/>
          <a:lstStyle>
            <a:lvl1pPr>
              <a:defRPr sz="100">
                <a:noFill/>
              </a:defRPr>
            </a:lvl1pPr>
          </a:lstStyle>
          <a:p>
            <a:pPr lvl="0"/>
            <a:r>
              <a:rPr lang="en-US"/>
              <a:t>Click to edit Master text styles</a:t>
            </a:r>
          </a:p>
        </p:txBody>
      </p:sp>
      <p:sp>
        <p:nvSpPr>
          <p:cNvPr id="19" name="Text Placeholder 6"/>
          <p:cNvSpPr>
            <a:spLocks noGrp="1"/>
          </p:cNvSpPr>
          <p:nvPr>
            <p:ph type="body" sz="quarter" idx="13" hasCustomPrompt="1"/>
          </p:nvPr>
        </p:nvSpPr>
        <p:spPr>
          <a:xfrm>
            <a:off x="334963" y="6152140"/>
            <a:ext cx="5761037" cy="443198"/>
          </a:xfrm>
        </p:spPr>
        <p:txBody>
          <a:bodyPr anchor="b" anchorCtr="0">
            <a:spAutoFit/>
          </a:bodyPr>
          <a:lstStyle>
            <a:lvl1pPr marL="0" indent="0" algn="l">
              <a:lnSpc>
                <a:spcPct val="90000"/>
              </a:lnSpc>
              <a:spcBef>
                <a:spcPts val="0"/>
              </a:spcBef>
              <a:buFontTx/>
              <a:buNone/>
              <a:defRPr sz="1600"/>
            </a:lvl1pPr>
            <a:lvl2pPr marL="0" indent="0" algn="l">
              <a:lnSpc>
                <a:spcPct val="90000"/>
              </a:lnSpc>
              <a:spcBef>
                <a:spcPts val="0"/>
              </a:spcBef>
              <a:buFontTx/>
              <a:buNone/>
              <a:defRPr sz="1600">
                <a:solidFill>
                  <a:srgbClr val="A5A4A4"/>
                </a:solidFill>
              </a:defRPr>
            </a:lvl2pPr>
            <a:lvl3pPr marL="0" indent="0" algn="l">
              <a:spcBef>
                <a:spcPts val="0"/>
              </a:spcBef>
              <a:buFontTx/>
              <a:buNone/>
              <a:defRPr sz="1600">
                <a:solidFill>
                  <a:srgbClr val="A5A4A4"/>
                </a:solidFill>
              </a:defRPr>
            </a:lvl3pPr>
            <a:lvl4pPr marL="0" indent="0" algn="l">
              <a:spcBef>
                <a:spcPts val="0"/>
              </a:spcBef>
              <a:buFontTx/>
              <a:buNone/>
              <a:defRPr sz="1600">
                <a:solidFill>
                  <a:srgbClr val="A5A4A4"/>
                </a:solidFill>
              </a:defRPr>
            </a:lvl4pPr>
            <a:lvl5pPr marL="0" indent="0" algn="l">
              <a:spcBef>
                <a:spcPts val="0"/>
              </a:spcBef>
              <a:buFontTx/>
              <a:buNone/>
              <a:defRPr sz="1600">
                <a:solidFill>
                  <a:srgbClr val="A5A4A4"/>
                </a:solidFill>
              </a:defRPr>
            </a:lvl5pPr>
            <a:lvl6pPr marL="0" indent="0" algn="l">
              <a:spcBef>
                <a:spcPts val="0"/>
              </a:spcBef>
              <a:buFontTx/>
              <a:buNone/>
              <a:defRPr sz="1600">
                <a:solidFill>
                  <a:srgbClr val="A5A4A4"/>
                </a:solidFill>
              </a:defRPr>
            </a:lvl6pPr>
            <a:lvl7pPr marL="0" indent="0" algn="l">
              <a:spcBef>
                <a:spcPts val="0"/>
              </a:spcBef>
              <a:buFontTx/>
              <a:buNone/>
              <a:defRPr sz="1600">
                <a:solidFill>
                  <a:srgbClr val="A5A4A4"/>
                </a:solidFill>
              </a:defRPr>
            </a:lvl7pPr>
            <a:lvl8pPr marL="0" indent="0" algn="l">
              <a:spcBef>
                <a:spcPts val="0"/>
              </a:spcBef>
              <a:buFontTx/>
              <a:buNone/>
              <a:defRPr sz="1600">
                <a:solidFill>
                  <a:srgbClr val="A5A4A4"/>
                </a:solidFill>
              </a:defRPr>
            </a:lvl8pPr>
            <a:lvl9pPr marL="0" indent="0" algn="l">
              <a:spcBef>
                <a:spcPts val="0"/>
              </a:spcBef>
              <a:buFontTx/>
              <a:buNone/>
              <a:defRPr sz="1600">
                <a:solidFill>
                  <a:srgbClr val="A5A4A4"/>
                </a:solidFill>
              </a:defRPr>
            </a:lvl9pPr>
          </a:lstStyle>
          <a:p>
            <a:pPr lvl="0"/>
            <a:r>
              <a:rPr lang="en-US"/>
              <a:t>Add contact details</a:t>
            </a:r>
          </a:p>
          <a:p>
            <a:pPr lvl="1"/>
            <a:r>
              <a:rPr lang="en-US"/>
              <a:t>Second level</a:t>
            </a:r>
          </a:p>
        </p:txBody>
      </p:sp>
    </p:spTree>
    <p:extLst>
      <p:ext uri="{BB962C8B-B14F-4D97-AF65-F5344CB8AC3E}">
        <p14:creationId xmlns:p14="http://schemas.microsoft.com/office/powerpoint/2010/main" val="11945065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End slide / picture, dark">
    <p:bg>
      <p:bgPr>
        <a:solidFill>
          <a:schemeClr val="bg2"/>
        </a:solidFill>
        <a:effectLst/>
      </p:bgPr>
    </p:bg>
    <p:spTree>
      <p:nvGrpSpPr>
        <p:cNvPr id="1" name=""/>
        <p:cNvGrpSpPr/>
        <p:nvPr/>
      </p:nvGrpSpPr>
      <p:grpSpPr>
        <a:xfrm>
          <a:off x="0" y="0"/>
          <a:ext cx="0" cy="0"/>
          <a:chOff x="0" y="0"/>
          <a:chExt cx="0" cy="0"/>
        </a:xfrm>
      </p:grpSpPr>
      <p:sp>
        <p:nvSpPr>
          <p:cNvPr id="17" name="Picture Placeholder 5"/>
          <p:cNvSpPr>
            <a:spLocks noGrp="1"/>
          </p:cNvSpPr>
          <p:nvPr>
            <p:ph type="pic" sz="quarter" idx="17"/>
          </p:nvPr>
        </p:nvSpPr>
        <p:spPr>
          <a:xfrm>
            <a:off x="0" y="1"/>
            <a:ext cx="12191999" cy="6858000"/>
          </a:xfrm>
          <a:solidFill>
            <a:schemeClr val="bg2"/>
          </a:solidFill>
        </p:spPr>
        <p:txBody>
          <a:bodyPr/>
          <a:lstStyle>
            <a:lvl1pPr marL="0" indent="0">
              <a:buFontTx/>
              <a:buNone/>
              <a:defRPr sz="1000"/>
            </a:lvl1pPr>
          </a:lstStyle>
          <a:p>
            <a:r>
              <a:rPr lang="en-US"/>
              <a:t>Click icon to add picture</a:t>
            </a:r>
            <a:endParaRPr lang="fi-FI"/>
          </a:p>
        </p:txBody>
      </p:sp>
      <p:sp>
        <p:nvSpPr>
          <p:cNvPr id="4" name="Date Placeholder 3"/>
          <p:cNvSpPr>
            <a:spLocks noGrp="1"/>
          </p:cNvSpPr>
          <p:nvPr>
            <p:ph type="dt" sz="half" idx="10"/>
          </p:nvPr>
        </p:nvSpPr>
        <p:spPr>
          <a:xfrm>
            <a:off x="2063552" y="260351"/>
            <a:ext cx="1224137" cy="216023"/>
          </a:xfrm>
        </p:spPr>
        <p:txBody>
          <a:bodyPr/>
          <a:lstStyle>
            <a:lvl1pPr>
              <a:defRPr>
                <a:noFill/>
              </a:defRPr>
            </a:lvl1pPr>
          </a:lstStyle>
          <a:p>
            <a:fld id="{BD3CFFDA-818F-4A73-BD76-D775C6C0AF81}" type="datetime1">
              <a:rPr lang="en-GB" smtClean="0"/>
              <a:t>24/02/2026</a:t>
            </a:fld>
            <a:endParaRPr lang="fi-FI"/>
          </a:p>
        </p:txBody>
      </p:sp>
      <p:sp>
        <p:nvSpPr>
          <p:cNvPr id="5" name="Footer Placeholder 4"/>
          <p:cNvSpPr>
            <a:spLocks noGrp="1"/>
          </p:cNvSpPr>
          <p:nvPr>
            <p:ph type="ftr" sz="quarter" idx="11"/>
          </p:nvPr>
        </p:nvSpPr>
        <p:spPr>
          <a:xfrm>
            <a:off x="3287688" y="260350"/>
            <a:ext cx="8137550" cy="216024"/>
          </a:xfrm>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a:xfrm>
            <a:off x="11425239" y="260351"/>
            <a:ext cx="431800" cy="216023"/>
          </a:xfrm>
        </p:spPr>
        <p:txBody>
          <a:bodyPr/>
          <a:lstStyle>
            <a:lvl1pPr>
              <a:defRPr>
                <a:noFill/>
              </a:defRPr>
            </a:lvl1pPr>
          </a:lstStyle>
          <a:p>
            <a:fld id="{49A25110-65A2-4B67-BF3F-8D6D3162EF46}" type="slidenum">
              <a:rPr lang="fi-FI" smtClean="0"/>
              <a:pPr/>
              <a:t>‹#›</a:t>
            </a:fld>
            <a:endParaRPr lang="fi-FI"/>
          </a:p>
        </p:txBody>
      </p:sp>
      <p:sp>
        <p:nvSpPr>
          <p:cNvPr id="7" name="Text Placeholder 6"/>
          <p:cNvSpPr>
            <a:spLocks noGrp="1"/>
          </p:cNvSpPr>
          <p:nvPr>
            <p:ph type="body" sz="quarter" idx="13" hasCustomPrompt="1"/>
          </p:nvPr>
        </p:nvSpPr>
        <p:spPr>
          <a:xfrm>
            <a:off x="334963" y="6152140"/>
            <a:ext cx="5761037" cy="443198"/>
          </a:xfrm>
        </p:spPr>
        <p:txBody>
          <a:bodyPr anchor="b" anchorCtr="0">
            <a:spAutoFit/>
          </a:bodyPr>
          <a:lstStyle>
            <a:lvl1pPr marL="0" indent="0" algn="l">
              <a:lnSpc>
                <a:spcPct val="90000"/>
              </a:lnSpc>
              <a:spcBef>
                <a:spcPts val="0"/>
              </a:spcBef>
              <a:buFontTx/>
              <a:buNone/>
              <a:defRPr sz="1600">
                <a:solidFill>
                  <a:schemeClr val="bg1"/>
                </a:solidFill>
              </a:defRPr>
            </a:lvl1pPr>
            <a:lvl2pPr marL="0" indent="0" algn="l">
              <a:lnSpc>
                <a:spcPct val="90000"/>
              </a:lnSpc>
              <a:spcBef>
                <a:spcPts val="0"/>
              </a:spcBef>
              <a:buFontTx/>
              <a:buNone/>
              <a:defRPr sz="1600">
                <a:solidFill>
                  <a:schemeClr val="bg1"/>
                </a:solidFill>
              </a:defRPr>
            </a:lvl2pPr>
            <a:lvl3pPr marL="0" indent="0" algn="l">
              <a:spcBef>
                <a:spcPts val="0"/>
              </a:spcBef>
              <a:buFontTx/>
              <a:buNone/>
              <a:defRPr sz="1600">
                <a:solidFill>
                  <a:srgbClr val="A5A4A4"/>
                </a:solidFill>
              </a:defRPr>
            </a:lvl3pPr>
            <a:lvl4pPr marL="0" indent="0" algn="l">
              <a:spcBef>
                <a:spcPts val="0"/>
              </a:spcBef>
              <a:buFontTx/>
              <a:buNone/>
              <a:defRPr sz="1600">
                <a:solidFill>
                  <a:srgbClr val="A5A4A4"/>
                </a:solidFill>
              </a:defRPr>
            </a:lvl4pPr>
            <a:lvl5pPr marL="0" indent="0" algn="l">
              <a:spcBef>
                <a:spcPts val="0"/>
              </a:spcBef>
              <a:buFontTx/>
              <a:buNone/>
              <a:defRPr sz="1600">
                <a:solidFill>
                  <a:srgbClr val="A5A4A4"/>
                </a:solidFill>
              </a:defRPr>
            </a:lvl5pPr>
            <a:lvl6pPr marL="0" indent="0" algn="l">
              <a:spcBef>
                <a:spcPts val="0"/>
              </a:spcBef>
              <a:buFontTx/>
              <a:buNone/>
              <a:defRPr sz="1600">
                <a:solidFill>
                  <a:srgbClr val="A5A4A4"/>
                </a:solidFill>
              </a:defRPr>
            </a:lvl6pPr>
            <a:lvl7pPr marL="0" indent="0" algn="l">
              <a:spcBef>
                <a:spcPts val="0"/>
              </a:spcBef>
              <a:buFontTx/>
              <a:buNone/>
              <a:defRPr sz="1600">
                <a:solidFill>
                  <a:srgbClr val="A5A4A4"/>
                </a:solidFill>
              </a:defRPr>
            </a:lvl7pPr>
            <a:lvl8pPr marL="0" indent="0" algn="l">
              <a:spcBef>
                <a:spcPts val="0"/>
              </a:spcBef>
              <a:buFontTx/>
              <a:buNone/>
              <a:defRPr sz="1600">
                <a:solidFill>
                  <a:srgbClr val="A5A4A4"/>
                </a:solidFill>
              </a:defRPr>
            </a:lvl8pPr>
            <a:lvl9pPr marL="0" indent="0" algn="l">
              <a:spcBef>
                <a:spcPts val="0"/>
              </a:spcBef>
              <a:buFontTx/>
              <a:buNone/>
              <a:defRPr sz="1600">
                <a:solidFill>
                  <a:srgbClr val="A5A4A4"/>
                </a:solidFill>
              </a:defRPr>
            </a:lvl9pPr>
          </a:lstStyle>
          <a:p>
            <a:pPr lvl="0"/>
            <a:r>
              <a:rPr lang="en-US"/>
              <a:t>Add contact details</a:t>
            </a:r>
          </a:p>
          <a:p>
            <a:pPr lvl="1"/>
            <a:r>
              <a:rPr lang="en-US"/>
              <a:t>Second level</a:t>
            </a:r>
          </a:p>
        </p:txBody>
      </p:sp>
      <p:sp>
        <p:nvSpPr>
          <p:cNvPr id="18" name="Text Placeholder 2"/>
          <p:cNvSpPr>
            <a:spLocks noGrp="1" noChangeAspect="1"/>
          </p:cNvSpPr>
          <p:nvPr>
            <p:ph type="body" sz="quarter" idx="19"/>
          </p:nvPr>
        </p:nvSpPr>
        <p:spPr>
          <a:xfrm>
            <a:off x="458096" y="2280747"/>
            <a:ext cx="4536000" cy="1575782"/>
          </a:xfrm>
          <a:blipFill>
            <a:blip r:embed="rId2"/>
            <a:stretch>
              <a:fillRect/>
            </a:stretch>
          </a:blipFill>
        </p:spPr>
        <p:txBody>
          <a:bodyPr/>
          <a:lstStyle>
            <a:lvl1pPr>
              <a:defRPr sz="100">
                <a:noFill/>
              </a:defRPr>
            </a:lvl1pPr>
          </a:lstStyle>
          <a:p>
            <a:pPr lvl="0"/>
            <a:r>
              <a:rPr lang="en-US"/>
              <a:t>Click to edit Master text styles</a:t>
            </a:r>
          </a:p>
        </p:txBody>
      </p:sp>
    </p:spTree>
    <p:extLst>
      <p:ext uri="{BB962C8B-B14F-4D97-AF65-F5344CB8AC3E}">
        <p14:creationId xmlns:p14="http://schemas.microsoft.com/office/powerpoint/2010/main" val="31975577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Content and 1/2 pictur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07535" y="1701801"/>
            <a:ext cx="4704424" cy="4222751"/>
          </a:xfrm>
        </p:spPr>
        <p:txBody>
          <a:bodyPr/>
          <a:lstStyle/>
          <a:p>
            <a:pPr lvl="0"/>
            <a:r>
              <a:rPr lang="en-US"/>
              <a:t>Muokkaa tekstin perustyylejä napsauttamalla</a:t>
            </a:r>
          </a:p>
          <a:p>
            <a:pPr lvl="1"/>
            <a:r>
              <a:rPr lang="en-US"/>
              <a:t>toinen taso</a:t>
            </a:r>
          </a:p>
          <a:p>
            <a:pPr lvl="2"/>
            <a:r>
              <a:rPr lang="en-US"/>
              <a:t>kolmas taso</a:t>
            </a:r>
          </a:p>
          <a:p>
            <a:pPr lvl="3"/>
            <a:r>
              <a:rPr lang="en-US"/>
              <a:t>neljäs taso</a:t>
            </a:r>
          </a:p>
          <a:p>
            <a:pPr lvl="4"/>
            <a:r>
              <a:rPr lang="en-US"/>
              <a:t>viides taso</a:t>
            </a:r>
          </a:p>
        </p:txBody>
      </p:sp>
      <p:sp>
        <p:nvSpPr>
          <p:cNvPr id="4" name="Date Placeholder 3"/>
          <p:cNvSpPr>
            <a:spLocks noGrp="1"/>
          </p:cNvSpPr>
          <p:nvPr>
            <p:ph type="dt" sz="half" idx="10"/>
          </p:nvPr>
        </p:nvSpPr>
        <p:spPr/>
        <p:txBody>
          <a:bodyPr/>
          <a:lstStyle/>
          <a:p>
            <a:fld id="{35DC2025-08B6-464B-A361-420712023D21}" type="datetime4">
              <a:rPr lang="en-GB" smtClean="0"/>
              <a:t>24 February 2026</a:t>
            </a:fld>
            <a:endParaRPr lang="en-US"/>
          </a:p>
        </p:txBody>
      </p:sp>
      <p:sp>
        <p:nvSpPr>
          <p:cNvPr id="5" name="Footer Placeholder 4"/>
          <p:cNvSpPr>
            <a:spLocks noGrp="1"/>
          </p:cNvSpPr>
          <p:nvPr>
            <p:ph type="ftr" sz="quarter" idx="11"/>
          </p:nvPr>
        </p:nvSpPr>
        <p:spPr>
          <a:xfrm>
            <a:off x="1968500" y="6405413"/>
            <a:ext cx="3743459" cy="191939"/>
          </a:xfrm>
        </p:spPr>
        <p:txBody>
          <a:bodyPr/>
          <a:lstStyle/>
          <a:p>
            <a:r>
              <a:rPr lang="en-US"/>
              <a:t>Product Offering Office</a:t>
            </a:r>
          </a:p>
        </p:txBody>
      </p:sp>
      <p:sp>
        <p:nvSpPr>
          <p:cNvPr id="6" name="Slide Number Placeholder 5"/>
          <p:cNvSpPr>
            <a:spLocks noGrp="1"/>
          </p:cNvSpPr>
          <p:nvPr>
            <p:ph type="sldNum" sz="quarter" idx="12"/>
          </p:nvPr>
        </p:nvSpPr>
        <p:spPr/>
        <p:txBody>
          <a:bodyPr/>
          <a:lstStyle/>
          <a:p>
            <a:fld id="{49A25110-65A2-4B67-BF3F-8D6D3162EF46}" type="slidenum">
              <a:rPr lang="en-US" smtClean="0"/>
              <a:t>‹#›</a:t>
            </a:fld>
            <a:endParaRPr lang="en-US"/>
          </a:p>
        </p:txBody>
      </p:sp>
      <p:sp>
        <p:nvSpPr>
          <p:cNvPr id="8" name="Picture Placeholder 7"/>
          <p:cNvSpPr>
            <a:spLocks noGrp="1"/>
          </p:cNvSpPr>
          <p:nvPr>
            <p:ph type="pic" sz="quarter" idx="15" hasCustomPrompt="1"/>
          </p:nvPr>
        </p:nvSpPr>
        <p:spPr>
          <a:xfrm>
            <a:off x="6096000" y="0"/>
            <a:ext cx="6096000" cy="6858000"/>
          </a:xfrm>
          <a:solidFill>
            <a:schemeClr val="bg1">
              <a:lumMod val="95000"/>
            </a:schemeClr>
          </a:solidFill>
        </p:spPr>
        <p:txBody>
          <a:bodyPr/>
          <a:lstStyle>
            <a:lvl1pPr marL="0" indent="0">
              <a:buFontTx/>
              <a:buNone/>
              <a:defRPr/>
            </a:lvl1pPr>
          </a:lstStyle>
          <a:p>
            <a:r>
              <a:rPr lang="en-US"/>
              <a:t>Lisää kuva napsauttamalla kuvaketta</a:t>
            </a:r>
          </a:p>
        </p:txBody>
      </p:sp>
      <p:sp>
        <p:nvSpPr>
          <p:cNvPr id="7" name="Title 6"/>
          <p:cNvSpPr>
            <a:spLocks noGrp="1"/>
          </p:cNvSpPr>
          <p:nvPr>
            <p:ph type="title" hasCustomPrompt="1"/>
          </p:nvPr>
        </p:nvSpPr>
        <p:spPr>
          <a:xfrm>
            <a:off x="1007534" y="933453"/>
            <a:ext cx="4704413" cy="575732"/>
          </a:xfrm>
        </p:spPr>
        <p:txBody>
          <a:bodyPr/>
          <a:lstStyle/>
          <a:p>
            <a:r>
              <a:rPr lang="en-US"/>
              <a:t>Muokkaa perustyyl. napsautt.</a:t>
            </a:r>
          </a:p>
        </p:txBody>
      </p:sp>
    </p:spTree>
    <p:extLst>
      <p:ext uri="{BB962C8B-B14F-4D97-AF65-F5344CB8AC3E}">
        <p14:creationId xmlns:p14="http://schemas.microsoft.com/office/powerpoint/2010/main" val="732037284"/>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tx1"/>
                </a:solidFill>
              </a:defRPr>
            </a:lvl1pPr>
          </a:lstStyle>
          <a:p>
            <a:r>
              <a:rPr lang="en-US"/>
              <a:t>Click to edit Master title style</a:t>
            </a:r>
            <a:endParaRPr lang="fi-FI"/>
          </a:p>
        </p:txBody>
      </p:sp>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Tree>
    <p:extLst>
      <p:ext uri="{BB962C8B-B14F-4D97-AF65-F5344CB8AC3E}">
        <p14:creationId xmlns:p14="http://schemas.microsoft.com/office/powerpoint/2010/main" val="17364530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header / kaarna">
    <p:bg>
      <p:bgPr>
        <a:solidFill>
          <a:srgbClr val="85717A"/>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grpSp>
        <p:nvGrpSpPr>
          <p:cNvPr id="11" name="Group 10"/>
          <p:cNvGrpSpPr>
            <a:grpSpLocks noChangeAspect="1"/>
          </p:cNvGrpSpPr>
          <p:nvPr userDrawn="1"/>
        </p:nvGrpSpPr>
        <p:grpSpPr>
          <a:xfrm>
            <a:off x="335360" y="6093296"/>
            <a:ext cx="1243838" cy="432000"/>
            <a:chOff x="3279775" y="2451101"/>
            <a:chExt cx="5640388" cy="1958974"/>
          </a:xfrm>
          <a:solidFill>
            <a:schemeClr val="bg1"/>
          </a:solidFill>
        </p:grpSpPr>
        <p:sp>
          <p:nvSpPr>
            <p:cNvPr id="12"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1552731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header / ilta">
    <p:bg>
      <p:bgPr>
        <a:solidFill>
          <a:srgbClr val="73808D"/>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noFill/>
              </a:defRPr>
            </a:lvl1pPr>
          </a:lstStyle>
          <a:p>
            <a:fld id="{0EFE15CB-DF76-4428-AA1A-F64EDAEF0077}" type="datetime1">
              <a:rPr lang="en-GB" smtClean="0"/>
              <a:t>24/02/2026</a:t>
            </a:fld>
            <a:endParaRPr lang="fi-FI"/>
          </a:p>
        </p:txBody>
      </p:sp>
      <p:sp>
        <p:nvSpPr>
          <p:cNvPr id="5" name="Footer Placeholder 4"/>
          <p:cNvSpPr>
            <a:spLocks noGrp="1"/>
          </p:cNvSpPr>
          <p:nvPr>
            <p:ph type="ftr" sz="quarter" idx="11"/>
          </p:nvPr>
        </p:nvSpPr>
        <p:spPr/>
        <p:txBody>
          <a:bodyPr/>
          <a:lstStyle>
            <a:lvl1pPr>
              <a:defRPr>
                <a:noFill/>
              </a:defRPr>
            </a:lvl1pPr>
          </a:lstStyle>
          <a:p>
            <a:r>
              <a:rPr lang="fi-FI"/>
              <a:t>Presentation name / Author</a:t>
            </a:r>
          </a:p>
        </p:txBody>
      </p:sp>
      <p:sp>
        <p:nvSpPr>
          <p:cNvPr id="6" name="Slide Number Placeholder 5"/>
          <p:cNvSpPr>
            <a:spLocks noGrp="1"/>
          </p:cNvSpPr>
          <p:nvPr>
            <p:ph type="sldNum" sz="quarter" idx="12"/>
          </p:nvPr>
        </p:nvSpPr>
        <p:spPr/>
        <p:txBody>
          <a:bodyPr/>
          <a:lstStyle>
            <a:lvl1pPr>
              <a:defRPr>
                <a:noFill/>
              </a:defRPr>
            </a:lvl1pPr>
          </a:lstStyle>
          <a:p>
            <a:fld id="{49A25110-65A2-4B67-BF3F-8D6D3162EF46}" type="slidenum">
              <a:rPr lang="fi-FI" smtClean="0"/>
              <a:pPr/>
              <a:t>‹#›</a:t>
            </a:fld>
            <a:endParaRPr lang="fi-FI"/>
          </a:p>
        </p:txBody>
      </p:sp>
      <p:sp>
        <p:nvSpPr>
          <p:cNvPr id="10" name="Title 1"/>
          <p:cNvSpPr>
            <a:spLocks noGrp="1"/>
          </p:cNvSpPr>
          <p:nvPr>
            <p:ph type="title"/>
          </p:nvPr>
        </p:nvSpPr>
        <p:spPr>
          <a:xfrm>
            <a:off x="766762" y="3035936"/>
            <a:ext cx="10658475" cy="643253"/>
          </a:xfrm>
        </p:spPr>
        <p:txBody>
          <a:bodyPr anchor="ctr" anchorCtr="0">
            <a:spAutoFit/>
          </a:bodyPr>
          <a:lstStyle>
            <a:lvl1pPr algn="l">
              <a:lnSpc>
                <a:spcPct val="95000"/>
              </a:lnSpc>
              <a:defRPr sz="4400" b="0" cap="none" spc="0" baseline="0">
                <a:solidFill>
                  <a:schemeClr val="bg1"/>
                </a:solidFill>
              </a:defRPr>
            </a:lvl1pPr>
          </a:lstStyle>
          <a:p>
            <a:r>
              <a:rPr lang="en-US"/>
              <a:t>Click to edit Master title style</a:t>
            </a:r>
            <a:endParaRPr lang="fi-FI"/>
          </a:p>
        </p:txBody>
      </p:sp>
      <p:grpSp>
        <p:nvGrpSpPr>
          <p:cNvPr id="11" name="Group 10"/>
          <p:cNvGrpSpPr>
            <a:grpSpLocks noChangeAspect="1"/>
          </p:cNvGrpSpPr>
          <p:nvPr userDrawn="1"/>
        </p:nvGrpSpPr>
        <p:grpSpPr>
          <a:xfrm>
            <a:off x="335360" y="6093296"/>
            <a:ext cx="1243838" cy="432000"/>
            <a:chOff x="3279775" y="2451101"/>
            <a:chExt cx="5640388" cy="1958974"/>
          </a:xfrm>
          <a:solidFill>
            <a:schemeClr val="bg1"/>
          </a:solidFill>
        </p:grpSpPr>
        <p:sp>
          <p:nvSpPr>
            <p:cNvPr id="12"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Tree>
    <p:extLst>
      <p:ext uri="{BB962C8B-B14F-4D97-AF65-F5344CB8AC3E}">
        <p14:creationId xmlns:p14="http://schemas.microsoft.com/office/powerpoint/2010/main" val="36821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21" Type="http://schemas.openxmlformats.org/officeDocument/2006/relationships/slideLayout" Target="../slideLayouts/slideLayout52.xml"/><Relationship Id="rId34" Type="http://schemas.openxmlformats.org/officeDocument/2006/relationships/tags" Target="../tags/tag1.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33" Type="http://schemas.openxmlformats.org/officeDocument/2006/relationships/theme" Target="../theme/theme2.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slideLayout" Target="../slideLayouts/slideLayout60.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slideLayout" Target="../slideLayouts/slideLayout63.xml"/><Relationship Id="rId37" Type="http://schemas.openxmlformats.org/officeDocument/2006/relationships/image" Target="../media/image1.png"/><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36" Type="http://schemas.openxmlformats.org/officeDocument/2006/relationships/image" Target="../media/image6.emf"/><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slideLayout" Target="../slideLayouts/slideLayout62.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slideLayout" Target="../slideLayouts/slideLayout61.xml"/><Relationship Id="rId35" Type="http://schemas.openxmlformats.org/officeDocument/2006/relationships/oleObject" Target="../embeddings/oleObject1.bin"/><Relationship Id="rId8" Type="http://schemas.openxmlformats.org/officeDocument/2006/relationships/slideLayout" Target="../slideLayouts/slideLayout39.xml"/><Relationship Id="rId3"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6764" y="692150"/>
            <a:ext cx="10658474" cy="864642"/>
          </a:xfrm>
          <a:prstGeom prst="rect">
            <a:avLst/>
          </a:prstGeom>
        </p:spPr>
        <p:txBody>
          <a:bodyPr vert="horz" lIns="0" tIns="0" rIns="0" bIns="0" rtlCol="0" anchor="ctr" anchorCtr="0">
            <a:noAutofit/>
          </a:bodyPr>
          <a:lstStyle/>
          <a:p>
            <a:r>
              <a:rPr lang="en-US"/>
              <a:t>Click to edit Master title style</a:t>
            </a:r>
            <a:endParaRPr lang="fi-FI"/>
          </a:p>
        </p:txBody>
      </p:sp>
      <p:sp>
        <p:nvSpPr>
          <p:cNvPr id="3" name="Text Placeholder 2"/>
          <p:cNvSpPr>
            <a:spLocks noGrp="1"/>
          </p:cNvSpPr>
          <p:nvPr>
            <p:ph type="body" idx="1"/>
          </p:nvPr>
        </p:nvSpPr>
        <p:spPr>
          <a:xfrm>
            <a:off x="766764" y="1773238"/>
            <a:ext cx="10658474" cy="4176712"/>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063552" y="6381329"/>
            <a:ext cx="1224137" cy="216023"/>
          </a:xfrm>
          <a:prstGeom prst="rect">
            <a:avLst/>
          </a:prstGeom>
        </p:spPr>
        <p:txBody>
          <a:bodyPr vert="horz" lIns="0" tIns="0" rIns="0" bIns="0" rtlCol="0" anchor="ctr" anchorCtr="0">
            <a:noAutofit/>
          </a:bodyPr>
          <a:lstStyle>
            <a:lvl1pPr algn="l">
              <a:defRPr sz="900">
                <a:solidFill>
                  <a:schemeClr val="tx1"/>
                </a:solidFill>
              </a:defRPr>
            </a:lvl1pPr>
          </a:lstStyle>
          <a:p>
            <a:fld id="{A25CC2C9-1C0E-47D0-AEFE-63C374E4A9E0}" type="datetime1">
              <a:rPr lang="en-GB" smtClean="0"/>
              <a:pPr/>
              <a:t>24/02/2026</a:t>
            </a:fld>
            <a:endParaRPr lang="fi-FI"/>
          </a:p>
        </p:txBody>
      </p:sp>
      <p:sp>
        <p:nvSpPr>
          <p:cNvPr id="5" name="Footer Placeholder 4"/>
          <p:cNvSpPr>
            <a:spLocks noGrp="1"/>
          </p:cNvSpPr>
          <p:nvPr>
            <p:ph type="ftr" sz="quarter" idx="3"/>
          </p:nvPr>
        </p:nvSpPr>
        <p:spPr>
          <a:xfrm>
            <a:off x="3287688" y="6381328"/>
            <a:ext cx="8137550" cy="216024"/>
          </a:xfrm>
          <a:prstGeom prst="rect">
            <a:avLst/>
          </a:prstGeom>
        </p:spPr>
        <p:txBody>
          <a:bodyPr vert="horz" lIns="0" tIns="0" rIns="0" bIns="0" rtlCol="0" anchor="ctr" anchorCtr="0">
            <a:noAutofit/>
          </a:bodyPr>
          <a:lstStyle>
            <a:lvl1pPr algn="l">
              <a:defRPr sz="900">
                <a:solidFill>
                  <a:schemeClr val="tx1"/>
                </a:solidFill>
              </a:defRPr>
            </a:lvl1pPr>
          </a:lstStyle>
          <a:p>
            <a:r>
              <a:rPr lang="fi-FI"/>
              <a:t>Presentation name / Author</a:t>
            </a:r>
          </a:p>
        </p:txBody>
      </p:sp>
      <p:sp>
        <p:nvSpPr>
          <p:cNvPr id="6" name="Slide Number Placeholder 5"/>
          <p:cNvSpPr>
            <a:spLocks noGrp="1"/>
          </p:cNvSpPr>
          <p:nvPr>
            <p:ph type="sldNum" sz="quarter" idx="4"/>
          </p:nvPr>
        </p:nvSpPr>
        <p:spPr>
          <a:xfrm>
            <a:off x="11425239" y="6381329"/>
            <a:ext cx="431800" cy="216023"/>
          </a:xfrm>
          <a:prstGeom prst="rect">
            <a:avLst/>
          </a:prstGeom>
        </p:spPr>
        <p:txBody>
          <a:bodyPr vert="horz" lIns="0" tIns="0" rIns="0" bIns="0" rtlCol="0" anchor="ctr" anchorCtr="0">
            <a:noAutofit/>
          </a:bodyPr>
          <a:lstStyle>
            <a:lvl1pPr algn="r">
              <a:defRPr sz="900">
                <a:solidFill>
                  <a:schemeClr val="tx1"/>
                </a:solidFill>
              </a:defRPr>
            </a:lvl1pPr>
          </a:lstStyle>
          <a:p>
            <a:fld id="{49A25110-65A2-4B67-BF3F-8D6D3162EF46}" type="slidenum">
              <a:rPr lang="fi-FI" smtClean="0"/>
              <a:pPr/>
              <a:t>‹#›</a:t>
            </a:fld>
            <a:endParaRPr lang="fi-FI"/>
          </a:p>
        </p:txBody>
      </p:sp>
      <p:grpSp>
        <p:nvGrpSpPr>
          <p:cNvPr id="15" name="Group 14"/>
          <p:cNvGrpSpPr>
            <a:grpSpLocks noChangeAspect="1"/>
          </p:cNvGrpSpPr>
          <p:nvPr userDrawn="1"/>
        </p:nvGrpSpPr>
        <p:grpSpPr>
          <a:xfrm>
            <a:off x="335360" y="6093296"/>
            <a:ext cx="1243838" cy="432000"/>
            <a:chOff x="3279775" y="2451101"/>
            <a:chExt cx="5640388" cy="1958974"/>
          </a:xfrm>
        </p:grpSpPr>
        <p:sp>
          <p:nvSpPr>
            <p:cNvPr id="13"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18" name="(c)" hidden="1"/>
          <p:cNvSpPr txBox="1"/>
          <p:nvPr userDrawn="1"/>
        </p:nvSpPr>
        <p:spPr>
          <a:xfrm>
            <a:off x="11946442" y="6891795"/>
            <a:ext cx="238848" cy="30778"/>
          </a:xfrm>
          <a:prstGeom prst="rect">
            <a:avLst/>
          </a:prstGeom>
          <a:noFill/>
        </p:spPr>
        <p:txBody>
          <a:bodyPr wrap="none" lIns="0" tIns="0" rIns="0" bIns="0" rtlCol="0">
            <a:spAutoFit/>
          </a:bodyPr>
          <a:lstStyle/>
          <a:p>
            <a:pPr algn="r"/>
            <a:r>
              <a:rPr lang="fi-FI" sz="200">
                <a:solidFill>
                  <a:schemeClr val="bg1"/>
                </a:solidFill>
                <a:latin typeface="+mn-lt"/>
              </a:rPr>
              <a:t>©grow. for</a:t>
            </a:r>
            <a:r>
              <a:rPr lang="fi-FI" sz="200" baseline="0">
                <a:solidFill>
                  <a:schemeClr val="bg1"/>
                </a:solidFill>
                <a:latin typeface="+mn-lt"/>
              </a:rPr>
              <a:t> metsaliitto</a:t>
            </a:r>
            <a:endParaRPr lang="en-GB" sz="200" err="1">
              <a:solidFill>
                <a:schemeClr val="bg1"/>
              </a:solidFill>
              <a:latin typeface="+mn-lt"/>
            </a:endParaRPr>
          </a:p>
        </p:txBody>
      </p:sp>
      <p:pic>
        <p:nvPicPr>
          <p:cNvPr id="19" name="(logo)" descr="Z:\GRW (grow)\logot\copyright_grow.png" hidden="1"/>
          <p:cNvPicPr>
            <a:picLocks noChangeAspect="1" noChangeArrowheads="1"/>
          </p:cNvPicPr>
          <p:nvPr userDrawn="1"/>
        </p:nvPicPr>
        <p:blipFill>
          <a:blip r:embed="rId33" cstate="print">
            <a:extLst>
              <a:ext uri="{28A0092B-C50C-407E-A947-70E740481C1C}">
                <a14:useLocalDpi xmlns:a14="http://schemas.microsoft.com/office/drawing/2010/main" val="0"/>
              </a:ext>
            </a:extLst>
          </a:blip>
          <a:srcRect/>
          <a:stretch>
            <a:fillRect/>
          </a:stretch>
        </p:blipFill>
        <p:spPr bwMode="auto">
          <a:xfrm>
            <a:off x="0" y="-36000"/>
            <a:ext cx="60261" cy="1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1455390"/>
      </p:ext>
    </p:extLst>
  </p:cSld>
  <p:clrMap bg1="lt1" tx1="dk1" bg2="lt2" tx2="dk2" accent1="accent1" accent2="accent2" accent3="accent3" accent4="accent4" accent5="accent5" accent6="accent6" hlink="hlink" folHlink="folHlink"/>
  <p:sldLayoutIdLst>
    <p:sldLayoutId id="2147483660" r:id="rId1"/>
    <p:sldLayoutId id="2147483685" r:id="rId2"/>
    <p:sldLayoutId id="2147483693" r:id="rId3"/>
    <p:sldLayoutId id="2147483702" r:id="rId4"/>
    <p:sldLayoutId id="2147483704" r:id="rId5"/>
    <p:sldLayoutId id="2147483649" r:id="rId6"/>
    <p:sldLayoutId id="2147483686" r:id="rId7"/>
    <p:sldLayoutId id="2147483651" r:id="rId8"/>
    <p:sldLayoutId id="2147483697" r:id="rId9"/>
    <p:sldLayoutId id="2147483698" r:id="rId10"/>
    <p:sldLayoutId id="2147483699" r:id="rId11"/>
    <p:sldLayoutId id="2147483705" r:id="rId12"/>
    <p:sldLayoutId id="2147483700" r:id="rId13"/>
    <p:sldLayoutId id="2147483650" r:id="rId14"/>
    <p:sldLayoutId id="2147483652" r:id="rId15"/>
    <p:sldLayoutId id="2147483682" r:id="rId16"/>
    <p:sldLayoutId id="2147483683" r:id="rId17"/>
    <p:sldLayoutId id="2147483663" r:id="rId18"/>
    <p:sldLayoutId id="2147483662" r:id="rId19"/>
    <p:sldLayoutId id="2147483668" r:id="rId20"/>
    <p:sldLayoutId id="2147483669" r:id="rId21"/>
    <p:sldLayoutId id="2147483684" r:id="rId22"/>
    <p:sldLayoutId id="2147483670" r:id="rId23"/>
    <p:sldLayoutId id="2147483701" r:id="rId24"/>
    <p:sldLayoutId id="2147483706" r:id="rId25"/>
    <p:sldLayoutId id="2147483673" r:id="rId26"/>
    <p:sldLayoutId id="2147483654" r:id="rId27"/>
    <p:sldLayoutId id="2147483690" r:id="rId28"/>
    <p:sldLayoutId id="2147483703" r:id="rId29"/>
    <p:sldLayoutId id="2147483695" r:id="rId30"/>
    <p:sldLayoutId id="2147483696" r:id="rId3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txStyles>
    <p:titleStyle>
      <a:lvl1pPr algn="l" defTabSz="1219170" rtl="0" eaLnBrk="1" latinLnBrk="0" hangingPunct="1">
        <a:lnSpc>
          <a:spcPct val="90000"/>
        </a:lnSpc>
        <a:spcBef>
          <a:spcPct val="0"/>
        </a:spcBef>
        <a:buNone/>
        <a:defRPr sz="3200" b="1" kern="1200" spc="0" baseline="0">
          <a:solidFill>
            <a:schemeClr val="tx1"/>
          </a:solidFill>
          <a:latin typeface="+mj-lt"/>
          <a:ea typeface="+mj-ea"/>
          <a:cs typeface="+mj-cs"/>
        </a:defRPr>
      </a:lvl1pPr>
    </p:titleStyle>
    <p:body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p:bodyStyle>
    <p:otherStyle>
      <a:defPPr>
        <a:defRPr lang="fi-FI"/>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CC99B0D5-0929-716D-5F8B-417DB96D6534}"/>
              </a:ext>
            </a:extLst>
          </p:cNvPr>
          <p:cNvGraphicFramePr>
            <a:graphicFrameLocks noChangeAspect="1"/>
          </p:cNvGraphicFramePr>
          <p:nvPr userDrawn="1">
            <p:custDataLst>
              <p:tags r:id="rId34"/>
            </p:custDataLst>
            <p:extLst>
              <p:ext uri="{D42A27DB-BD31-4B8C-83A1-F6EECF244321}">
                <p14:modId xmlns:p14="http://schemas.microsoft.com/office/powerpoint/2010/main" val="31696220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5" imgW="498" imgH="499" progId="TCLayout.ActiveDocument.1">
                  <p:embed/>
                </p:oleObj>
              </mc:Choice>
              <mc:Fallback>
                <p:oleObj name="think-cell Slide" r:id="rId35" imgW="498" imgH="499" progId="TCLayout.ActiveDocument.1">
                  <p:embed/>
                  <p:pic>
                    <p:nvPicPr>
                      <p:cNvPr id="8" name="Object 7" hidden="1">
                        <a:extLst>
                          <a:ext uri="{FF2B5EF4-FFF2-40B4-BE49-F238E27FC236}">
                            <a16:creationId xmlns:a16="http://schemas.microsoft.com/office/drawing/2014/main" id="{CC99B0D5-0929-716D-5F8B-417DB96D6534}"/>
                          </a:ext>
                        </a:extLst>
                      </p:cNvPr>
                      <p:cNvPicPr/>
                      <p:nvPr/>
                    </p:nvPicPr>
                    <p:blipFill>
                      <a:blip r:embed="rId36"/>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766764" y="692150"/>
            <a:ext cx="10658474" cy="864642"/>
          </a:xfrm>
          <a:prstGeom prst="rect">
            <a:avLst/>
          </a:prstGeom>
        </p:spPr>
        <p:txBody>
          <a:bodyPr vert="horz" lIns="0" tIns="0" rIns="0" bIns="0" rtlCol="0" anchor="ctr" anchorCtr="0">
            <a:noAutofit/>
          </a:bodyPr>
          <a:lstStyle/>
          <a:p>
            <a:r>
              <a:rPr lang="en-US"/>
              <a:t>Click to edit Master title style</a:t>
            </a:r>
            <a:endParaRPr lang="fi-FI"/>
          </a:p>
        </p:txBody>
      </p:sp>
      <p:sp>
        <p:nvSpPr>
          <p:cNvPr id="3" name="Text Placeholder 2"/>
          <p:cNvSpPr>
            <a:spLocks noGrp="1"/>
          </p:cNvSpPr>
          <p:nvPr>
            <p:ph type="body" idx="1"/>
          </p:nvPr>
        </p:nvSpPr>
        <p:spPr>
          <a:xfrm>
            <a:off x="766764" y="1773238"/>
            <a:ext cx="10658474" cy="4176712"/>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063552" y="6381329"/>
            <a:ext cx="1224137" cy="216023"/>
          </a:xfrm>
          <a:prstGeom prst="rect">
            <a:avLst/>
          </a:prstGeom>
        </p:spPr>
        <p:txBody>
          <a:bodyPr vert="horz" lIns="0" tIns="0" rIns="0" bIns="0" rtlCol="0" anchor="ctr" anchorCtr="0">
            <a:noAutofit/>
          </a:bodyPr>
          <a:lstStyle>
            <a:lvl1pPr algn="l">
              <a:defRPr sz="900">
                <a:solidFill>
                  <a:schemeClr val="tx1"/>
                </a:solidFill>
              </a:defRPr>
            </a:lvl1pPr>
          </a:lstStyle>
          <a:p>
            <a:fld id="{A25CC2C9-1C0E-47D0-AEFE-63C374E4A9E0}" type="datetime1">
              <a:rPr lang="en-GB" smtClean="0"/>
              <a:pPr/>
              <a:t>24/02/2026</a:t>
            </a:fld>
            <a:endParaRPr lang="fi-FI"/>
          </a:p>
        </p:txBody>
      </p:sp>
      <p:sp>
        <p:nvSpPr>
          <p:cNvPr id="5" name="Footer Placeholder 4"/>
          <p:cNvSpPr>
            <a:spLocks noGrp="1"/>
          </p:cNvSpPr>
          <p:nvPr>
            <p:ph type="ftr" sz="quarter" idx="3"/>
          </p:nvPr>
        </p:nvSpPr>
        <p:spPr>
          <a:xfrm>
            <a:off x="3287688" y="6381328"/>
            <a:ext cx="8137550" cy="216024"/>
          </a:xfrm>
          <a:prstGeom prst="rect">
            <a:avLst/>
          </a:prstGeom>
        </p:spPr>
        <p:txBody>
          <a:bodyPr vert="horz" lIns="0" tIns="0" rIns="0" bIns="0" rtlCol="0" anchor="ctr" anchorCtr="0">
            <a:noAutofit/>
          </a:bodyPr>
          <a:lstStyle>
            <a:lvl1pPr algn="l">
              <a:defRPr sz="900">
                <a:solidFill>
                  <a:schemeClr val="tx1"/>
                </a:solidFill>
              </a:defRPr>
            </a:lvl1pPr>
          </a:lstStyle>
          <a:p>
            <a:r>
              <a:rPr lang="fi-FI"/>
              <a:t>Presentation name / Author</a:t>
            </a:r>
          </a:p>
        </p:txBody>
      </p:sp>
      <p:sp>
        <p:nvSpPr>
          <p:cNvPr id="6" name="Slide Number Placeholder 5"/>
          <p:cNvSpPr>
            <a:spLocks noGrp="1"/>
          </p:cNvSpPr>
          <p:nvPr>
            <p:ph type="sldNum" sz="quarter" idx="4"/>
          </p:nvPr>
        </p:nvSpPr>
        <p:spPr>
          <a:xfrm>
            <a:off x="11425239" y="6381329"/>
            <a:ext cx="431800" cy="216023"/>
          </a:xfrm>
          <a:prstGeom prst="rect">
            <a:avLst/>
          </a:prstGeom>
        </p:spPr>
        <p:txBody>
          <a:bodyPr vert="horz" lIns="0" tIns="0" rIns="0" bIns="0" rtlCol="0" anchor="ctr" anchorCtr="0">
            <a:noAutofit/>
          </a:bodyPr>
          <a:lstStyle>
            <a:lvl1pPr algn="r">
              <a:defRPr sz="900">
                <a:solidFill>
                  <a:schemeClr val="tx1"/>
                </a:solidFill>
              </a:defRPr>
            </a:lvl1pPr>
          </a:lstStyle>
          <a:p>
            <a:fld id="{49A25110-65A2-4B67-BF3F-8D6D3162EF46}" type="slidenum">
              <a:rPr lang="fi-FI" smtClean="0"/>
              <a:pPr/>
              <a:t>‹#›</a:t>
            </a:fld>
            <a:endParaRPr lang="fi-FI"/>
          </a:p>
        </p:txBody>
      </p:sp>
      <p:grpSp>
        <p:nvGrpSpPr>
          <p:cNvPr id="15" name="Group 14"/>
          <p:cNvGrpSpPr>
            <a:grpSpLocks noChangeAspect="1"/>
          </p:cNvGrpSpPr>
          <p:nvPr userDrawn="1"/>
        </p:nvGrpSpPr>
        <p:grpSpPr>
          <a:xfrm>
            <a:off x="335360" y="6093296"/>
            <a:ext cx="1243838" cy="432000"/>
            <a:chOff x="3279775" y="2451101"/>
            <a:chExt cx="5640388" cy="1958974"/>
          </a:xfrm>
        </p:grpSpPr>
        <p:sp>
          <p:nvSpPr>
            <p:cNvPr id="13" name="Freeform 6"/>
            <p:cNvSpPr>
              <a:spLocks/>
            </p:cNvSpPr>
            <p:nvPr userDrawn="1"/>
          </p:nvSpPr>
          <p:spPr bwMode="auto">
            <a:xfrm>
              <a:off x="3279775" y="2451101"/>
              <a:ext cx="1838325" cy="1944687"/>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 name="Freeform 7"/>
            <p:cNvSpPr>
              <a:spLocks noEditPoints="1"/>
            </p:cNvSpPr>
            <p:nvPr userDrawn="1"/>
          </p:nvSpPr>
          <p:spPr bwMode="auto">
            <a:xfrm>
              <a:off x="5386388" y="3476625"/>
              <a:ext cx="3533775" cy="933450"/>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i-FI"/>
            </a:p>
          </p:txBody>
        </p:sp>
      </p:grpSp>
      <p:sp>
        <p:nvSpPr>
          <p:cNvPr id="18" name="(c)" hidden="1"/>
          <p:cNvSpPr txBox="1"/>
          <p:nvPr userDrawn="1"/>
        </p:nvSpPr>
        <p:spPr>
          <a:xfrm>
            <a:off x="11946442" y="6891795"/>
            <a:ext cx="238848" cy="30778"/>
          </a:xfrm>
          <a:prstGeom prst="rect">
            <a:avLst/>
          </a:prstGeom>
          <a:noFill/>
        </p:spPr>
        <p:txBody>
          <a:bodyPr wrap="none" lIns="0" tIns="0" rIns="0" bIns="0" rtlCol="0">
            <a:spAutoFit/>
          </a:bodyPr>
          <a:lstStyle/>
          <a:p>
            <a:pPr algn="r"/>
            <a:r>
              <a:rPr lang="fi-FI" sz="200">
                <a:solidFill>
                  <a:schemeClr val="bg1"/>
                </a:solidFill>
                <a:latin typeface="+mn-lt"/>
              </a:rPr>
              <a:t>©grow. for</a:t>
            </a:r>
            <a:r>
              <a:rPr lang="fi-FI" sz="200" baseline="0">
                <a:solidFill>
                  <a:schemeClr val="bg1"/>
                </a:solidFill>
                <a:latin typeface="+mn-lt"/>
              </a:rPr>
              <a:t> metsaliitto</a:t>
            </a:r>
            <a:endParaRPr lang="en-GB" sz="200" err="1">
              <a:solidFill>
                <a:schemeClr val="bg1"/>
              </a:solidFill>
              <a:latin typeface="+mn-lt"/>
            </a:endParaRPr>
          </a:p>
        </p:txBody>
      </p:sp>
      <p:pic>
        <p:nvPicPr>
          <p:cNvPr id="19" name="(logo)" descr="Z:\GRW (grow)\logot\copyright_grow.png" hidden="1"/>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a:off x="0" y="-36000"/>
            <a:ext cx="60261" cy="1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53967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 id="2147483737" r:id="rId29"/>
    <p:sldLayoutId id="2147483738" r:id="rId30"/>
    <p:sldLayoutId id="2147483739" r:id="rId31"/>
    <p:sldLayoutId id="2147483740" r:id="rId32"/>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p:txStyles>
    <p:titleStyle>
      <a:lvl1pPr algn="l" defTabSz="1219170" rtl="0" eaLnBrk="1" latinLnBrk="0" hangingPunct="1">
        <a:lnSpc>
          <a:spcPct val="90000"/>
        </a:lnSpc>
        <a:spcBef>
          <a:spcPct val="0"/>
        </a:spcBef>
        <a:buNone/>
        <a:defRPr sz="3200" b="1" kern="1200" spc="0" baseline="0">
          <a:solidFill>
            <a:schemeClr val="tx1"/>
          </a:solidFill>
          <a:latin typeface="+mj-lt"/>
          <a:ea typeface="+mj-ea"/>
          <a:cs typeface="+mj-cs"/>
        </a:defRPr>
      </a:lvl1pPr>
    </p:titleStyle>
    <p:body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p:bodyStyle>
    <p:otherStyle>
      <a:defPPr>
        <a:defRPr lang="fi-FI"/>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svg"/><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8.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s>
</file>

<file path=ppt/slides/_rels/slide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image" Target="../media/image20.svg"/><Relationship Id="rId10" Type="http://schemas.openxmlformats.org/officeDocument/2006/relationships/image" Target="../media/image8.png"/><Relationship Id="rId4" Type="http://schemas.openxmlformats.org/officeDocument/2006/relationships/image" Target="../media/image19.png"/><Relationship Id="rId9"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26.sv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28.sv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3" Type="http://schemas.openxmlformats.org/officeDocument/2006/relationships/image" Target="../media/image29.png"/><Relationship Id="rId7" Type="http://schemas.openxmlformats.org/officeDocument/2006/relationships/image" Target="../media/image14.png"/><Relationship Id="rId12" Type="http://schemas.openxmlformats.org/officeDocument/2006/relationships/image" Target="../media/image37.png"/><Relationship Id="rId2" Type="http://schemas.openxmlformats.org/officeDocument/2006/relationships/notesSlide" Target="../notesSlides/notesSlide5.xml"/><Relationship Id="rId16" Type="http://schemas.openxmlformats.org/officeDocument/2006/relationships/image" Target="../media/image40.png"/><Relationship Id="rId1" Type="http://schemas.openxmlformats.org/officeDocument/2006/relationships/slideLayout" Target="../slideLayouts/slideLayout14.xml"/><Relationship Id="rId6" Type="http://schemas.openxmlformats.org/officeDocument/2006/relationships/image" Target="../media/image32.jpeg"/><Relationship Id="rId11" Type="http://schemas.openxmlformats.org/officeDocument/2006/relationships/image" Target="../media/image36.png"/><Relationship Id="rId5" Type="http://schemas.openxmlformats.org/officeDocument/2006/relationships/image" Target="../media/image31.png"/><Relationship Id="rId15" Type="http://schemas.openxmlformats.org/officeDocument/2006/relationships/image" Target="../media/image8.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png"/><Relationship Id="rId14" Type="http://schemas.openxmlformats.org/officeDocument/2006/relationships/image" Target="../media/image39.png"/></Relationships>
</file>

<file path=ppt/slides/_rels/slide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3.png"/><Relationship Id="rId18" Type="http://schemas.openxmlformats.org/officeDocument/2006/relationships/image" Target="../media/image48.svg"/><Relationship Id="rId3" Type="http://schemas.openxmlformats.org/officeDocument/2006/relationships/image" Target="../media/image29.png"/><Relationship Id="rId21" Type="http://schemas.openxmlformats.org/officeDocument/2006/relationships/image" Target="../media/image40.png"/><Relationship Id="rId7" Type="http://schemas.openxmlformats.org/officeDocument/2006/relationships/image" Target="../media/image36.png"/><Relationship Id="rId12" Type="http://schemas.openxmlformats.org/officeDocument/2006/relationships/image" Target="../media/image42.svg"/><Relationship Id="rId17" Type="http://schemas.openxmlformats.org/officeDocument/2006/relationships/image" Target="../media/image47.png"/><Relationship Id="rId2" Type="http://schemas.openxmlformats.org/officeDocument/2006/relationships/notesSlide" Target="../notesSlides/notesSlide6.xml"/><Relationship Id="rId16" Type="http://schemas.openxmlformats.org/officeDocument/2006/relationships/image" Target="../media/image46.svg"/><Relationship Id="rId20" Type="http://schemas.openxmlformats.org/officeDocument/2006/relationships/image" Target="../media/image8.png"/><Relationship Id="rId1" Type="http://schemas.openxmlformats.org/officeDocument/2006/relationships/slideLayout" Target="../slideLayouts/slideLayout14.xml"/><Relationship Id="rId6" Type="http://schemas.openxmlformats.org/officeDocument/2006/relationships/image" Target="../media/image33.svg"/><Relationship Id="rId11" Type="http://schemas.openxmlformats.org/officeDocument/2006/relationships/image" Target="../media/image41.png"/><Relationship Id="rId5" Type="http://schemas.openxmlformats.org/officeDocument/2006/relationships/image" Target="../media/image14.png"/><Relationship Id="rId15" Type="http://schemas.openxmlformats.org/officeDocument/2006/relationships/image" Target="../media/image45.png"/><Relationship Id="rId10" Type="http://schemas.openxmlformats.org/officeDocument/2006/relationships/image" Target="../media/image39.png"/><Relationship Id="rId19" Type="http://schemas.openxmlformats.org/officeDocument/2006/relationships/image" Target="../media/image31.png"/><Relationship Id="rId4" Type="http://schemas.openxmlformats.org/officeDocument/2006/relationships/image" Target="../media/image32.jpeg"/><Relationship Id="rId9" Type="http://schemas.openxmlformats.org/officeDocument/2006/relationships/image" Target="../media/image38.png"/><Relationship Id="rId14" Type="http://schemas.openxmlformats.org/officeDocument/2006/relationships/image" Target="../media/image44.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F650D9-F63B-0C72-4745-75D69760871C}"/>
              </a:ext>
            </a:extLst>
          </p:cNvPr>
          <p:cNvSpPr/>
          <p:nvPr/>
        </p:nvSpPr>
        <p:spPr>
          <a:xfrm>
            <a:off x="839416" y="2031233"/>
            <a:ext cx="11352584" cy="3044080"/>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sp>
        <p:nvSpPr>
          <p:cNvPr id="3" name="Date Placeholder 2">
            <a:extLst>
              <a:ext uri="{FF2B5EF4-FFF2-40B4-BE49-F238E27FC236}">
                <a16:creationId xmlns:a16="http://schemas.microsoft.com/office/drawing/2014/main" id="{ABE42218-0767-9ED9-8AD6-2565A447E2F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7BAFCE9-2058-4A67-ABB3-D3F6F25E3C1C}" type="datetime1">
              <a:rPr kumimoji="0" lang="en-GB" sz="900" b="0" i="0" u="none" strike="noStrike" kern="1200" cap="none" spc="0" normalizeH="0" baseline="0" noProof="0" smtClean="0">
                <a:ln>
                  <a:noFill/>
                </a:ln>
                <a:no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24/02/2026</a:t>
            </a:fld>
            <a:endParaRPr kumimoji="0" lang="fi-FI" sz="900" b="0" i="0" u="none" strike="noStrike" kern="1200" cap="none" spc="0" normalizeH="0" baseline="0" noProof="0">
              <a:ln>
                <a:noFill/>
              </a:ln>
              <a:noFill/>
              <a:effectLst/>
              <a:uLnTx/>
              <a:uFillTx/>
              <a:latin typeface="Arial"/>
              <a:ea typeface="+mn-ea"/>
              <a:cs typeface="+mn-cs"/>
            </a:endParaRPr>
          </a:p>
        </p:txBody>
      </p:sp>
      <p:sp>
        <p:nvSpPr>
          <p:cNvPr id="4" name="Footer Placeholder 3">
            <a:extLst>
              <a:ext uri="{FF2B5EF4-FFF2-40B4-BE49-F238E27FC236}">
                <a16:creationId xmlns:a16="http://schemas.microsoft.com/office/drawing/2014/main" id="{A458BBF4-0720-3CEB-530B-3C52EAA62E3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900" b="0" i="0" u="none" strike="noStrike" kern="1200" cap="none" spc="0" normalizeH="0" baseline="0" noProof="0">
                <a:ln>
                  <a:noFill/>
                </a:ln>
                <a:noFill/>
                <a:effectLst/>
                <a:uLnTx/>
                <a:uFillTx/>
                <a:latin typeface="Arial"/>
                <a:ea typeface="+mn-ea"/>
                <a:cs typeface="+mn-cs"/>
              </a:rPr>
              <a:t>Presentation </a:t>
            </a:r>
            <a:r>
              <a:rPr kumimoji="0" lang="fi-FI" sz="900" b="0" i="0" u="none" strike="noStrike" kern="1200" cap="none" spc="0" normalizeH="0" baseline="0" noProof="0" err="1">
                <a:ln>
                  <a:noFill/>
                </a:ln>
                <a:noFill/>
                <a:effectLst/>
                <a:uLnTx/>
                <a:uFillTx/>
                <a:latin typeface="Arial"/>
                <a:ea typeface="+mn-ea"/>
                <a:cs typeface="+mn-cs"/>
              </a:rPr>
              <a:t>name</a:t>
            </a:r>
            <a:r>
              <a:rPr kumimoji="0" lang="fi-FI" sz="900" b="0" i="0" u="none" strike="noStrike" kern="1200" cap="none" spc="0" normalizeH="0" baseline="0" noProof="0">
                <a:ln>
                  <a:noFill/>
                </a:ln>
                <a:noFill/>
                <a:effectLst/>
                <a:uLnTx/>
                <a:uFillTx/>
                <a:latin typeface="Arial"/>
                <a:ea typeface="+mn-ea"/>
                <a:cs typeface="+mn-cs"/>
              </a:rPr>
              <a:t> / Author</a:t>
            </a:r>
          </a:p>
        </p:txBody>
      </p:sp>
      <p:sp>
        <p:nvSpPr>
          <p:cNvPr id="5" name="Slide Number Placeholder 4">
            <a:extLst>
              <a:ext uri="{FF2B5EF4-FFF2-40B4-BE49-F238E27FC236}">
                <a16:creationId xmlns:a16="http://schemas.microsoft.com/office/drawing/2014/main" id="{C15E4A5A-F5B3-A855-7FA2-8707D075D63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no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fi-FI" sz="900" b="0" i="0" u="none" strike="noStrike" kern="1200" cap="none" spc="0" normalizeH="0" baseline="0" noProof="0">
              <a:ln>
                <a:noFill/>
              </a:ln>
              <a:noFill/>
              <a:effectLst/>
              <a:uLnTx/>
              <a:uFillTx/>
              <a:latin typeface="Arial"/>
              <a:ea typeface="+mn-ea"/>
              <a:cs typeface="+mn-cs"/>
            </a:endParaRPr>
          </a:p>
        </p:txBody>
      </p:sp>
      <p:sp>
        <p:nvSpPr>
          <p:cNvPr id="8" name="Title 7">
            <a:extLst>
              <a:ext uri="{FF2B5EF4-FFF2-40B4-BE49-F238E27FC236}">
                <a16:creationId xmlns:a16="http://schemas.microsoft.com/office/drawing/2014/main" id="{C8683E34-5AA3-3D4E-E01C-2FB2AFF88F94}"/>
              </a:ext>
            </a:extLst>
          </p:cNvPr>
          <p:cNvSpPr>
            <a:spLocks noGrp="1"/>
          </p:cNvSpPr>
          <p:nvPr>
            <p:ph type="title"/>
          </p:nvPr>
        </p:nvSpPr>
        <p:spPr>
          <a:xfrm>
            <a:off x="1127448" y="3008187"/>
            <a:ext cx="9661434" cy="584775"/>
          </a:xfrm>
        </p:spPr>
        <p:txBody>
          <a:bodyPr/>
          <a:lstStyle/>
          <a:p>
            <a:r>
              <a:rPr lang="en-US" sz="4000" dirty="0">
                <a:solidFill>
                  <a:schemeClr val="accent2"/>
                </a:solidFill>
              </a:rPr>
              <a:t>Value Proposition</a:t>
            </a:r>
          </a:p>
        </p:txBody>
      </p:sp>
      <p:sp>
        <p:nvSpPr>
          <p:cNvPr id="2" name="Subtitle 10">
            <a:extLst>
              <a:ext uri="{FF2B5EF4-FFF2-40B4-BE49-F238E27FC236}">
                <a16:creationId xmlns:a16="http://schemas.microsoft.com/office/drawing/2014/main" id="{1C24DA5B-3FD4-FB87-1442-3D81A038A2C5}"/>
              </a:ext>
            </a:extLst>
          </p:cNvPr>
          <p:cNvSpPr txBox="1">
            <a:spLocks/>
          </p:cNvSpPr>
          <p:nvPr/>
        </p:nvSpPr>
        <p:spPr>
          <a:xfrm>
            <a:off x="1127448" y="3945614"/>
            <a:ext cx="10658475" cy="936105"/>
          </a:xfrm>
          <a:prstGeom prst="rect">
            <a:avLst/>
          </a:prstGeom>
        </p:spPr>
        <p:txBody>
          <a:bodyPr/>
          <a:lst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800"/>
              </a:spcBef>
              <a:spcAft>
                <a:spcPts val="0"/>
              </a:spcAft>
              <a:buClr>
                <a:srgbClr val="363534"/>
              </a:buClr>
              <a:buSzTx/>
              <a:buFont typeface="Arial" panose="020B0604020202020204" pitchFamily="34" charset="0"/>
              <a:buNone/>
              <a:tabLst/>
              <a:defRPr/>
            </a:pPr>
            <a:r>
              <a:rPr kumimoji="0" lang="fi-FI" sz="2400" b="0" i="0" u="none" strike="noStrike" kern="1200" cap="none" spc="0" normalizeH="0" baseline="0" noProof="0" dirty="0" err="1">
                <a:ln>
                  <a:noFill/>
                </a:ln>
                <a:solidFill>
                  <a:srgbClr val="363534"/>
                </a:solidFill>
                <a:effectLst/>
                <a:uLnTx/>
                <a:uFillTx/>
                <a:latin typeface="Arial"/>
                <a:ea typeface="+mn-ea"/>
                <a:cs typeface="+mn-cs"/>
              </a:rPr>
              <a:t>Danmark</a:t>
            </a:r>
            <a:endParaRPr kumimoji="0" lang="fi-FI" sz="2400" b="0" i="0" u="none" strike="noStrike" kern="1200" cap="none" spc="0" normalizeH="0" baseline="0" noProof="0" dirty="0">
              <a:ln>
                <a:noFill/>
              </a:ln>
              <a:solidFill>
                <a:srgbClr val="363534"/>
              </a:solidFill>
              <a:effectLst/>
              <a:uLnTx/>
              <a:uFillTx/>
              <a:latin typeface="Arial"/>
              <a:ea typeface="+mn-ea"/>
              <a:cs typeface="+mn-cs"/>
            </a:endParaRPr>
          </a:p>
        </p:txBody>
      </p:sp>
      <p:pic>
        <p:nvPicPr>
          <p:cNvPr id="9" name="Picture 8">
            <a:extLst>
              <a:ext uri="{FF2B5EF4-FFF2-40B4-BE49-F238E27FC236}">
                <a16:creationId xmlns:a16="http://schemas.microsoft.com/office/drawing/2014/main" id="{7A1B73FE-AF5F-4540-CD56-73F8FC85E2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8062" y="3160015"/>
            <a:ext cx="4724400" cy="1059488"/>
          </a:xfrm>
          <a:prstGeom prst="rect">
            <a:avLst/>
          </a:prstGeom>
        </p:spPr>
      </p:pic>
    </p:spTree>
    <p:extLst>
      <p:ext uri="{BB962C8B-B14F-4D97-AF65-F5344CB8AC3E}">
        <p14:creationId xmlns:p14="http://schemas.microsoft.com/office/powerpoint/2010/main" val="28705545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Kuva 9">
            <a:extLst>
              <a:ext uri="{FF2B5EF4-FFF2-40B4-BE49-F238E27FC236}">
                <a16:creationId xmlns:a16="http://schemas.microsoft.com/office/drawing/2014/main" id="{2E9F51D1-BB35-5383-11BE-C580A496C713}"/>
              </a:ext>
            </a:extLst>
          </p:cNvPr>
          <p:cNvPicPr>
            <a:picLocks noChangeAspect="1"/>
          </p:cNvPicPr>
          <p:nvPr/>
        </p:nvPicPr>
        <p:blipFill>
          <a:blip r:embed="rId3">
            <a:alphaModFix/>
          </a:blip>
          <a:stretch>
            <a:fillRect/>
          </a:stretch>
        </p:blipFill>
        <p:spPr>
          <a:xfrm>
            <a:off x="-27384" y="-53122"/>
            <a:ext cx="12388079" cy="6955389"/>
          </a:xfrm>
          <a:prstGeom prst="rect">
            <a:avLst/>
          </a:prstGeom>
        </p:spPr>
      </p:pic>
      <p:sp>
        <p:nvSpPr>
          <p:cNvPr id="3" name="Date Placeholder 2">
            <a:extLst>
              <a:ext uri="{FF2B5EF4-FFF2-40B4-BE49-F238E27FC236}">
                <a16:creationId xmlns:a16="http://schemas.microsoft.com/office/drawing/2014/main" id="{6B1364F0-102C-A205-F7FE-78AF24C713B5}"/>
              </a:ext>
            </a:extLst>
          </p:cNvPr>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A06CA5E9-B2BF-4462-83F1-3DD4D6BFB3CF}" type="datetime1">
              <a:rPr kumimoji="0" lang="en-GB" sz="900" b="0" i="0" u="none" strike="noStrike" kern="1200" cap="none" spc="0" normalizeH="0" baseline="0" noProof="0" smtClean="0">
                <a:ln>
                  <a:noFill/>
                </a:ln>
                <a:noFill/>
                <a:effectLst/>
                <a:uLnTx/>
                <a:uFillTx/>
                <a:latin typeface="Arial"/>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24/02/2026</a:t>
            </a:fld>
            <a:endParaRPr kumimoji="0" lang="fi-FI" sz="900" b="0" i="0" u="none" strike="noStrike" kern="1200" cap="none" spc="0" normalizeH="0" baseline="0" noProof="0">
              <a:ln>
                <a:noFill/>
              </a:ln>
              <a:noFill/>
              <a:effectLst/>
              <a:uLnTx/>
              <a:uFillTx/>
              <a:latin typeface="Arial"/>
              <a:ea typeface="+mn-ea"/>
              <a:cs typeface="+mn-cs"/>
            </a:endParaRPr>
          </a:p>
        </p:txBody>
      </p:sp>
      <p:sp>
        <p:nvSpPr>
          <p:cNvPr id="5" name="Slide Number Placeholder 4">
            <a:extLst>
              <a:ext uri="{FF2B5EF4-FFF2-40B4-BE49-F238E27FC236}">
                <a16:creationId xmlns:a16="http://schemas.microsoft.com/office/drawing/2014/main" id="{C2F1A35E-614E-BE1C-85C1-68DB1DADCAEE}"/>
              </a:ext>
            </a:extLst>
          </p:cNvPr>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no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2</a:t>
            </a:fld>
            <a:endParaRPr kumimoji="0" lang="fi-FI" sz="900" b="0" i="0" u="none" strike="noStrike" kern="1200" cap="none" spc="0" normalizeH="0" baseline="0" noProof="0">
              <a:ln>
                <a:noFill/>
              </a:ln>
              <a:noFill/>
              <a:effectLst/>
              <a:uLnTx/>
              <a:uFillTx/>
              <a:latin typeface="Arial"/>
              <a:ea typeface="+mn-ea"/>
              <a:cs typeface="+mn-cs"/>
            </a:endParaRPr>
          </a:p>
        </p:txBody>
      </p:sp>
      <p:sp>
        <p:nvSpPr>
          <p:cNvPr id="26" name="TextBox 25">
            <a:extLst>
              <a:ext uri="{FF2B5EF4-FFF2-40B4-BE49-F238E27FC236}">
                <a16:creationId xmlns:a16="http://schemas.microsoft.com/office/drawing/2014/main" id="{F0768D3A-2913-B1FA-6350-D853D1B20587}"/>
              </a:ext>
            </a:extLst>
          </p:cNvPr>
          <p:cNvSpPr txBox="1"/>
          <p:nvPr/>
        </p:nvSpPr>
        <p:spPr>
          <a:xfrm>
            <a:off x="623852" y="1292362"/>
            <a:ext cx="10904120" cy="646331"/>
          </a:xfrm>
          <a:prstGeom prst="rect">
            <a:avLst/>
          </a:prstGeom>
          <a:noFill/>
        </p:spPr>
        <p:txBody>
          <a:bodyPr wrap="square">
            <a:spAutoFit/>
          </a:bodyPr>
          <a:lstStyle/>
          <a:p>
            <a:pPr marL="0" marR="0" lvl="0" indent="0" algn="l" defTabSz="1219170" rtl="0" eaLnBrk="1" fontAlgn="auto" latinLnBrk="0" hangingPunct="1">
              <a:lnSpc>
                <a:spcPct val="100000"/>
              </a:lnSpc>
              <a:spcBef>
                <a:spcPts val="1000"/>
              </a:spcBef>
              <a:spcAft>
                <a:spcPts val="0"/>
              </a:spcAft>
              <a:buClrTx/>
              <a:buSzTx/>
              <a:buFontTx/>
              <a:buNone/>
              <a:tabLst/>
              <a:defRPr/>
            </a:pPr>
            <a:r>
              <a:rPr kumimoji="0" lang="da-DK" sz="1800" b="0" i="0" u="none" strike="noStrike" kern="1200" cap="none" spc="0" normalizeH="0" baseline="0" noProof="0" dirty="0">
                <a:ln>
                  <a:noFill/>
                </a:ln>
                <a:solidFill>
                  <a:prstClr val="white"/>
                </a:solidFill>
                <a:effectLst/>
                <a:uLnTx/>
                <a:uFillTx/>
                <a:latin typeface="Arial"/>
                <a:ea typeface="+mn-ea"/>
                <a:cs typeface="+mn-cs"/>
              </a:rPr>
              <a:t>Nyskabende ubesværet hygiejne og en glattere hverdag. Vores unikke værdikæde fra skoven til slutproduktet sikrer høj kvalitet og tilgængelighed – bæredygtigt.</a:t>
            </a: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2" name="Freeform 6">
            <a:extLst>
              <a:ext uri="{FF2B5EF4-FFF2-40B4-BE49-F238E27FC236}">
                <a16:creationId xmlns:a16="http://schemas.microsoft.com/office/drawing/2014/main" id="{4FEE9F1D-D77A-F62D-A285-D960A8779DA0}"/>
              </a:ext>
            </a:extLst>
          </p:cNvPr>
          <p:cNvSpPr>
            <a:spLocks/>
          </p:cNvSpPr>
          <p:nvPr/>
        </p:nvSpPr>
        <p:spPr bwMode="auto">
          <a:xfrm>
            <a:off x="335360" y="6113050"/>
            <a:ext cx="405394" cy="428849"/>
          </a:xfrm>
          <a:custGeom>
            <a:avLst/>
            <a:gdLst>
              <a:gd name="T0" fmla="*/ 978 w 1158"/>
              <a:gd name="T1" fmla="*/ 608 h 1225"/>
              <a:gd name="T2" fmla="*/ 974 w 1158"/>
              <a:gd name="T3" fmla="*/ 610 h 1225"/>
              <a:gd name="T4" fmla="*/ 968 w 1158"/>
              <a:gd name="T5" fmla="*/ 608 h 1225"/>
              <a:gd name="T6" fmla="*/ 966 w 1158"/>
              <a:gd name="T7" fmla="*/ 134 h 1225"/>
              <a:gd name="T8" fmla="*/ 963 w 1158"/>
              <a:gd name="T9" fmla="*/ 128 h 1225"/>
              <a:gd name="T10" fmla="*/ 956 w 1158"/>
              <a:gd name="T11" fmla="*/ 128 h 1225"/>
              <a:gd name="T12" fmla="*/ 953 w 1158"/>
              <a:gd name="T13" fmla="*/ 132 h 1225"/>
              <a:gd name="T14" fmla="*/ 784 w 1158"/>
              <a:gd name="T15" fmla="*/ 603 h 1225"/>
              <a:gd name="T16" fmla="*/ 779 w 1158"/>
              <a:gd name="T17" fmla="*/ 607 h 1225"/>
              <a:gd name="T18" fmla="*/ 773 w 1158"/>
              <a:gd name="T19" fmla="*/ 605 h 1225"/>
              <a:gd name="T20" fmla="*/ 771 w 1158"/>
              <a:gd name="T21" fmla="*/ 466 h 1225"/>
              <a:gd name="T22" fmla="*/ 769 w 1158"/>
              <a:gd name="T23" fmla="*/ 461 h 1225"/>
              <a:gd name="T24" fmla="*/ 764 w 1158"/>
              <a:gd name="T25" fmla="*/ 459 h 1225"/>
              <a:gd name="T26" fmla="*/ 584 w 1158"/>
              <a:gd name="T27" fmla="*/ 614 h 1225"/>
              <a:gd name="T28" fmla="*/ 579 w 1158"/>
              <a:gd name="T29" fmla="*/ 616 h 1225"/>
              <a:gd name="T30" fmla="*/ 396 w 1158"/>
              <a:gd name="T31" fmla="*/ 461 h 1225"/>
              <a:gd name="T32" fmla="*/ 390 w 1158"/>
              <a:gd name="T33" fmla="*/ 460 h 1225"/>
              <a:gd name="T34" fmla="*/ 386 w 1158"/>
              <a:gd name="T35" fmla="*/ 464 h 1225"/>
              <a:gd name="T36" fmla="*/ 386 w 1158"/>
              <a:gd name="T37" fmla="*/ 603 h 1225"/>
              <a:gd name="T38" fmla="*/ 381 w 1158"/>
              <a:gd name="T39" fmla="*/ 607 h 1225"/>
              <a:gd name="T40" fmla="*/ 375 w 1158"/>
              <a:gd name="T41" fmla="*/ 605 h 1225"/>
              <a:gd name="T42" fmla="*/ 292 w 1158"/>
              <a:gd name="T43" fmla="*/ 378 h 1225"/>
              <a:gd name="T44" fmla="*/ 203 w 1158"/>
              <a:gd name="T45" fmla="*/ 130 h 1225"/>
              <a:gd name="T46" fmla="*/ 197 w 1158"/>
              <a:gd name="T47" fmla="*/ 128 h 1225"/>
              <a:gd name="T48" fmla="*/ 192 w 1158"/>
              <a:gd name="T49" fmla="*/ 132 h 1225"/>
              <a:gd name="T50" fmla="*/ 191 w 1158"/>
              <a:gd name="T51" fmla="*/ 606 h 1225"/>
              <a:gd name="T52" fmla="*/ 186 w 1158"/>
              <a:gd name="T53" fmla="*/ 610 h 1225"/>
              <a:gd name="T54" fmla="*/ 181 w 1158"/>
              <a:gd name="T55" fmla="*/ 609 h 1225"/>
              <a:gd name="T56" fmla="*/ 13 w 1158"/>
              <a:gd name="T57" fmla="*/ 5 h 1225"/>
              <a:gd name="T58" fmla="*/ 10 w 1158"/>
              <a:gd name="T59" fmla="*/ 1 h 1225"/>
              <a:gd name="T60" fmla="*/ 4 w 1158"/>
              <a:gd name="T61" fmla="*/ 1 h 1225"/>
              <a:gd name="T62" fmla="*/ 0 w 1158"/>
              <a:gd name="T63" fmla="*/ 7 h 1225"/>
              <a:gd name="T64" fmla="*/ 1 w 1158"/>
              <a:gd name="T65" fmla="*/ 552 h 1225"/>
              <a:gd name="T66" fmla="*/ 147 w 1158"/>
              <a:gd name="T67" fmla="*/ 644 h 1225"/>
              <a:gd name="T68" fmla="*/ 389 w 1158"/>
              <a:gd name="T69" fmla="*/ 646 h 1225"/>
              <a:gd name="T70" fmla="*/ 397 w 1158"/>
              <a:gd name="T71" fmla="*/ 649 h 1225"/>
              <a:gd name="T72" fmla="*/ 500 w 1158"/>
              <a:gd name="T73" fmla="*/ 909 h 1225"/>
              <a:gd name="T74" fmla="*/ 501 w 1158"/>
              <a:gd name="T75" fmla="*/ 917 h 1225"/>
              <a:gd name="T76" fmla="*/ 447 w 1158"/>
              <a:gd name="T77" fmla="*/ 1030 h 1225"/>
              <a:gd name="T78" fmla="*/ 519 w 1158"/>
              <a:gd name="T79" fmla="*/ 1218 h 1225"/>
              <a:gd name="T80" fmla="*/ 526 w 1158"/>
              <a:gd name="T81" fmla="*/ 1224 h 1225"/>
              <a:gd name="T82" fmla="*/ 629 w 1158"/>
              <a:gd name="T83" fmla="*/ 1225 h 1225"/>
              <a:gd name="T84" fmla="*/ 637 w 1158"/>
              <a:gd name="T85" fmla="*/ 1221 h 1225"/>
              <a:gd name="T86" fmla="*/ 710 w 1158"/>
              <a:gd name="T87" fmla="*/ 1036 h 1225"/>
              <a:gd name="T88" fmla="*/ 710 w 1158"/>
              <a:gd name="T89" fmla="*/ 1030 h 1225"/>
              <a:gd name="T90" fmla="*/ 657 w 1158"/>
              <a:gd name="T91" fmla="*/ 917 h 1225"/>
              <a:gd name="T92" fmla="*/ 758 w 1158"/>
              <a:gd name="T93" fmla="*/ 652 h 1225"/>
              <a:gd name="T94" fmla="*/ 765 w 1158"/>
              <a:gd name="T95" fmla="*/ 646 h 1225"/>
              <a:gd name="T96" fmla="*/ 1009 w 1158"/>
              <a:gd name="T97" fmla="*/ 645 h 1225"/>
              <a:gd name="T98" fmla="*/ 1155 w 1158"/>
              <a:gd name="T99" fmla="*/ 554 h 1225"/>
              <a:gd name="T100" fmla="*/ 1158 w 1158"/>
              <a:gd name="T101" fmla="*/ 549 h 1225"/>
              <a:gd name="T102" fmla="*/ 1158 w 1158"/>
              <a:gd name="T103" fmla="*/ 4 h 1225"/>
              <a:gd name="T104" fmla="*/ 1152 w 1158"/>
              <a:gd name="T105" fmla="*/ 0 h 1225"/>
              <a:gd name="T106" fmla="*/ 1146 w 1158"/>
              <a:gd name="T107" fmla="*/ 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8" h="1225">
                <a:moveTo>
                  <a:pt x="1145" y="5"/>
                </a:moveTo>
                <a:lnTo>
                  <a:pt x="979" y="605"/>
                </a:lnTo>
                <a:lnTo>
                  <a:pt x="978" y="608"/>
                </a:lnTo>
                <a:lnTo>
                  <a:pt x="977" y="608"/>
                </a:lnTo>
                <a:lnTo>
                  <a:pt x="976" y="609"/>
                </a:lnTo>
                <a:lnTo>
                  <a:pt x="974" y="610"/>
                </a:lnTo>
                <a:lnTo>
                  <a:pt x="972" y="610"/>
                </a:lnTo>
                <a:lnTo>
                  <a:pt x="970" y="609"/>
                </a:lnTo>
                <a:lnTo>
                  <a:pt x="968" y="608"/>
                </a:lnTo>
                <a:lnTo>
                  <a:pt x="967" y="606"/>
                </a:lnTo>
                <a:lnTo>
                  <a:pt x="966" y="603"/>
                </a:lnTo>
                <a:lnTo>
                  <a:pt x="966" y="134"/>
                </a:lnTo>
                <a:lnTo>
                  <a:pt x="966" y="132"/>
                </a:lnTo>
                <a:lnTo>
                  <a:pt x="964" y="130"/>
                </a:lnTo>
                <a:lnTo>
                  <a:pt x="963" y="128"/>
                </a:lnTo>
                <a:lnTo>
                  <a:pt x="961" y="128"/>
                </a:lnTo>
                <a:lnTo>
                  <a:pt x="958" y="128"/>
                </a:lnTo>
                <a:lnTo>
                  <a:pt x="956" y="128"/>
                </a:lnTo>
                <a:lnTo>
                  <a:pt x="955" y="129"/>
                </a:lnTo>
                <a:lnTo>
                  <a:pt x="955" y="130"/>
                </a:lnTo>
                <a:lnTo>
                  <a:pt x="953" y="132"/>
                </a:lnTo>
                <a:lnTo>
                  <a:pt x="916" y="240"/>
                </a:lnTo>
                <a:lnTo>
                  <a:pt x="865" y="378"/>
                </a:lnTo>
                <a:lnTo>
                  <a:pt x="784" y="603"/>
                </a:lnTo>
                <a:lnTo>
                  <a:pt x="782" y="605"/>
                </a:lnTo>
                <a:lnTo>
                  <a:pt x="781" y="606"/>
                </a:lnTo>
                <a:lnTo>
                  <a:pt x="779" y="607"/>
                </a:lnTo>
                <a:lnTo>
                  <a:pt x="776" y="607"/>
                </a:lnTo>
                <a:lnTo>
                  <a:pt x="774" y="606"/>
                </a:lnTo>
                <a:lnTo>
                  <a:pt x="773" y="605"/>
                </a:lnTo>
                <a:lnTo>
                  <a:pt x="772" y="603"/>
                </a:lnTo>
                <a:lnTo>
                  <a:pt x="771" y="600"/>
                </a:lnTo>
                <a:lnTo>
                  <a:pt x="771" y="466"/>
                </a:lnTo>
                <a:lnTo>
                  <a:pt x="771" y="464"/>
                </a:lnTo>
                <a:lnTo>
                  <a:pt x="770" y="462"/>
                </a:lnTo>
                <a:lnTo>
                  <a:pt x="769" y="461"/>
                </a:lnTo>
                <a:lnTo>
                  <a:pt x="767" y="460"/>
                </a:lnTo>
                <a:lnTo>
                  <a:pt x="766" y="459"/>
                </a:lnTo>
                <a:lnTo>
                  <a:pt x="764" y="459"/>
                </a:lnTo>
                <a:lnTo>
                  <a:pt x="762" y="460"/>
                </a:lnTo>
                <a:lnTo>
                  <a:pt x="761" y="461"/>
                </a:lnTo>
                <a:lnTo>
                  <a:pt x="584" y="614"/>
                </a:lnTo>
                <a:lnTo>
                  <a:pt x="583" y="615"/>
                </a:lnTo>
                <a:lnTo>
                  <a:pt x="581" y="615"/>
                </a:lnTo>
                <a:lnTo>
                  <a:pt x="579" y="616"/>
                </a:lnTo>
                <a:lnTo>
                  <a:pt x="576" y="615"/>
                </a:lnTo>
                <a:lnTo>
                  <a:pt x="573" y="614"/>
                </a:lnTo>
                <a:lnTo>
                  <a:pt x="396" y="461"/>
                </a:lnTo>
                <a:lnTo>
                  <a:pt x="393" y="459"/>
                </a:lnTo>
                <a:lnTo>
                  <a:pt x="391" y="460"/>
                </a:lnTo>
                <a:lnTo>
                  <a:pt x="390" y="460"/>
                </a:lnTo>
                <a:lnTo>
                  <a:pt x="388" y="461"/>
                </a:lnTo>
                <a:lnTo>
                  <a:pt x="387" y="462"/>
                </a:lnTo>
                <a:lnTo>
                  <a:pt x="386" y="464"/>
                </a:lnTo>
                <a:lnTo>
                  <a:pt x="386" y="466"/>
                </a:lnTo>
                <a:lnTo>
                  <a:pt x="386" y="601"/>
                </a:lnTo>
                <a:lnTo>
                  <a:pt x="386" y="603"/>
                </a:lnTo>
                <a:lnTo>
                  <a:pt x="384" y="605"/>
                </a:lnTo>
                <a:lnTo>
                  <a:pt x="383" y="606"/>
                </a:lnTo>
                <a:lnTo>
                  <a:pt x="381" y="607"/>
                </a:lnTo>
                <a:lnTo>
                  <a:pt x="379" y="607"/>
                </a:lnTo>
                <a:lnTo>
                  <a:pt x="377" y="606"/>
                </a:lnTo>
                <a:lnTo>
                  <a:pt x="375" y="605"/>
                </a:lnTo>
                <a:lnTo>
                  <a:pt x="374" y="603"/>
                </a:lnTo>
                <a:lnTo>
                  <a:pt x="340" y="511"/>
                </a:lnTo>
                <a:lnTo>
                  <a:pt x="292" y="378"/>
                </a:lnTo>
                <a:lnTo>
                  <a:pt x="242" y="240"/>
                </a:lnTo>
                <a:lnTo>
                  <a:pt x="205" y="132"/>
                </a:lnTo>
                <a:lnTo>
                  <a:pt x="203" y="130"/>
                </a:lnTo>
                <a:lnTo>
                  <a:pt x="202" y="128"/>
                </a:lnTo>
                <a:lnTo>
                  <a:pt x="200" y="128"/>
                </a:lnTo>
                <a:lnTo>
                  <a:pt x="197" y="128"/>
                </a:lnTo>
                <a:lnTo>
                  <a:pt x="195" y="128"/>
                </a:lnTo>
                <a:lnTo>
                  <a:pt x="194" y="130"/>
                </a:lnTo>
                <a:lnTo>
                  <a:pt x="192" y="132"/>
                </a:lnTo>
                <a:lnTo>
                  <a:pt x="192" y="134"/>
                </a:lnTo>
                <a:lnTo>
                  <a:pt x="192" y="604"/>
                </a:lnTo>
                <a:lnTo>
                  <a:pt x="191" y="606"/>
                </a:lnTo>
                <a:lnTo>
                  <a:pt x="190" y="608"/>
                </a:lnTo>
                <a:lnTo>
                  <a:pt x="188" y="609"/>
                </a:lnTo>
                <a:lnTo>
                  <a:pt x="186" y="610"/>
                </a:lnTo>
                <a:lnTo>
                  <a:pt x="184" y="610"/>
                </a:lnTo>
                <a:lnTo>
                  <a:pt x="182" y="609"/>
                </a:lnTo>
                <a:lnTo>
                  <a:pt x="181" y="609"/>
                </a:lnTo>
                <a:lnTo>
                  <a:pt x="180" y="608"/>
                </a:lnTo>
                <a:lnTo>
                  <a:pt x="179" y="605"/>
                </a:lnTo>
                <a:lnTo>
                  <a:pt x="13" y="5"/>
                </a:lnTo>
                <a:lnTo>
                  <a:pt x="12" y="3"/>
                </a:lnTo>
                <a:lnTo>
                  <a:pt x="11" y="2"/>
                </a:lnTo>
                <a:lnTo>
                  <a:pt x="10" y="1"/>
                </a:lnTo>
                <a:lnTo>
                  <a:pt x="8" y="1"/>
                </a:lnTo>
                <a:lnTo>
                  <a:pt x="6" y="0"/>
                </a:lnTo>
                <a:lnTo>
                  <a:pt x="4" y="1"/>
                </a:lnTo>
                <a:lnTo>
                  <a:pt x="2" y="3"/>
                </a:lnTo>
                <a:lnTo>
                  <a:pt x="1" y="4"/>
                </a:lnTo>
                <a:lnTo>
                  <a:pt x="0" y="7"/>
                </a:lnTo>
                <a:lnTo>
                  <a:pt x="0" y="546"/>
                </a:lnTo>
                <a:lnTo>
                  <a:pt x="0" y="549"/>
                </a:lnTo>
                <a:lnTo>
                  <a:pt x="1" y="552"/>
                </a:lnTo>
                <a:lnTo>
                  <a:pt x="3" y="554"/>
                </a:lnTo>
                <a:lnTo>
                  <a:pt x="5" y="555"/>
                </a:lnTo>
                <a:lnTo>
                  <a:pt x="147" y="644"/>
                </a:lnTo>
                <a:lnTo>
                  <a:pt x="150" y="645"/>
                </a:lnTo>
                <a:lnTo>
                  <a:pt x="153" y="646"/>
                </a:lnTo>
                <a:lnTo>
                  <a:pt x="389" y="646"/>
                </a:lnTo>
                <a:lnTo>
                  <a:pt x="392" y="646"/>
                </a:lnTo>
                <a:lnTo>
                  <a:pt x="395" y="647"/>
                </a:lnTo>
                <a:lnTo>
                  <a:pt x="397" y="649"/>
                </a:lnTo>
                <a:lnTo>
                  <a:pt x="398" y="651"/>
                </a:lnTo>
                <a:lnTo>
                  <a:pt x="399" y="652"/>
                </a:lnTo>
                <a:lnTo>
                  <a:pt x="500" y="909"/>
                </a:lnTo>
                <a:lnTo>
                  <a:pt x="501" y="912"/>
                </a:lnTo>
                <a:lnTo>
                  <a:pt x="501" y="914"/>
                </a:lnTo>
                <a:lnTo>
                  <a:pt x="501" y="917"/>
                </a:lnTo>
                <a:lnTo>
                  <a:pt x="500" y="920"/>
                </a:lnTo>
                <a:lnTo>
                  <a:pt x="448" y="1028"/>
                </a:lnTo>
                <a:lnTo>
                  <a:pt x="447" y="1030"/>
                </a:lnTo>
                <a:lnTo>
                  <a:pt x="447" y="1032"/>
                </a:lnTo>
                <a:lnTo>
                  <a:pt x="447" y="1036"/>
                </a:lnTo>
                <a:lnTo>
                  <a:pt x="519" y="1218"/>
                </a:lnTo>
                <a:lnTo>
                  <a:pt x="520" y="1221"/>
                </a:lnTo>
                <a:lnTo>
                  <a:pt x="523" y="1223"/>
                </a:lnTo>
                <a:lnTo>
                  <a:pt x="526" y="1224"/>
                </a:lnTo>
                <a:lnTo>
                  <a:pt x="529" y="1225"/>
                </a:lnTo>
                <a:lnTo>
                  <a:pt x="579" y="1225"/>
                </a:lnTo>
                <a:lnTo>
                  <a:pt x="629" y="1225"/>
                </a:lnTo>
                <a:lnTo>
                  <a:pt x="632" y="1224"/>
                </a:lnTo>
                <a:lnTo>
                  <a:pt x="635" y="1223"/>
                </a:lnTo>
                <a:lnTo>
                  <a:pt x="637" y="1221"/>
                </a:lnTo>
                <a:lnTo>
                  <a:pt x="638" y="1219"/>
                </a:lnTo>
                <a:lnTo>
                  <a:pt x="638" y="1218"/>
                </a:lnTo>
                <a:lnTo>
                  <a:pt x="710" y="1036"/>
                </a:lnTo>
                <a:lnTo>
                  <a:pt x="711" y="1034"/>
                </a:lnTo>
                <a:lnTo>
                  <a:pt x="711" y="1032"/>
                </a:lnTo>
                <a:lnTo>
                  <a:pt x="710" y="1030"/>
                </a:lnTo>
                <a:lnTo>
                  <a:pt x="710" y="1028"/>
                </a:lnTo>
                <a:lnTo>
                  <a:pt x="657" y="920"/>
                </a:lnTo>
                <a:lnTo>
                  <a:pt x="657" y="917"/>
                </a:lnTo>
                <a:lnTo>
                  <a:pt x="656" y="914"/>
                </a:lnTo>
                <a:lnTo>
                  <a:pt x="657" y="909"/>
                </a:lnTo>
                <a:lnTo>
                  <a:pt x="758" y="652"/>
                </a:lnTo>
                <a:lnTo>
                  <a:pt x="760" y="650"/>
                </a:lnTo>
                <a:lnTo>
                  <a:pt x="762" y="647"/>
                </a:lnTo>
                <a:lnTo>
                  <a:pt x="765" y="646"/>
                </a:lnTo>
                <a:lnTo>
                  <a:pt x="768" y="646"/>
                </a:lnTo>
                <a:lnTo>
                  <a:pt x="1006" y="646"/>
                </a:lnTo>
                <a:lnTo>
                  <a:pt x="1009" y="645"/>
                </a:lnTo>
                <a:lnTo>
                  <a:pt x="1011" y="644"/>
                </a:lnTo>
                <a:lnTo>
                  <a:pt x="1153" y="555"/>
                </a:lnTo>
                <a:lnTo>
                  <a:pt x="1155" y="554"/>
                </a:lnTo>
                <a:lnTo>
                  <a:pt x="1156" y="553"/>
                </a:lnTo>
                <a:lnTo>
                  <a:pt x="1157" y="552"/>
                </a:lnTo>
                <a:lnTo>
                  <a:pt x="1158" y="549"/>
                </a:lnTo>
                <a:lnTo>
                  <a:pt x="1158" y="546"/>
                </a:lnTo>
                <a:lnTo>
                  <a:pt x="1158" y="7"/>
                </a:lnTo>
                <a:lnTo>
                  <a:pt x="1158" y="4"/>
                </a:lnTo>
                <a:lnTo>
                  <a:pt x="1156" y="3"/>
                </a:lnTo>
                <a:lnTo>
                  <a:pt x="1154" y="1"/>
                </a:lnTo>
                <a:lnTo>
                  <a:pt x="1152" y="0"/>
                </a:lnTo>
                <a:lnTo>
                  <a:pt x="1150" y="1"/>
                </a:lnTo>
                <a:lnTo>
                  <a:pt x="1148" y="1"/>
                </a:lnTo>
                <a:lnTo>
                  <a:pt x="1146" y="3"/>
                </a:lnTo>
                <a:lnTo>
                  <a:pt x="1145" y="4"/>
                </a:lnTo>
                <a:lnTo>
                  <a:pt x="1145"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fi-FI"/>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srgbClr val="363534"/>
              </a:solidFill>
              <a:effectLst/>
              <a:uLnTx/>
              <a:uFillTx/>
              <a:latin typeface="Arial"/>
              <a:ea typeface="+mn-ea"/>
              <a:cs typeface="+mn-cs"/>
            </a:endParaRPr>
          </a:p>
        </p:txBody>
      </p:sp>
      <p:sp>
        <p:nvSpPr>
          <p:cNvPr id="6" name="Freeform 7">
            <a:extLst>
              <a:ext uri="{FF2B5EF4-FFF2-40B4-BE49-F238E27FC236}">
                <a16:creationId xmlns:a16="http://schemas.microsoft.com/office/drawing/2014/main" id="{12EAA674-6046-970A-4DBC-AF7EF50760F2}"/>
              </a:ext>
            </a:extLst>
          </p:cNvPr>
          <p:cNvSpPr>
            <a:spLocks noEditPoints="1"/>
          </p:cNvSpPr>
          <p:nvPr/>
        </p:nvSpPr>
        <p:spPr bwMode="auto">
          <a:xfrm>
            <a:off x="799918" y="6339202"/>
            <a:ext cx="779280" cy="205848"/>
          </a:xfrm>
          <a:custGeom>
            <a:avLst/>
            <a:gdLst>
              <a:gd name="T0" fmla="*/ 1976 w 2226"/>
              <a:gd name="T1" fmla="*/ 407 h 588"/>
              <a:gd name="T2" fmla="*/ 1967 w 2226"/>
              <a:gd name="T3" fmla="*/ 463 h 588"/>
              <a:gd name="T4" fmla="*/ 2059 w 2226"/>
              <a:gd name="T5" fmla="*/ 452 h 588"/>
              <a:gd name="T6" fmla="*/ 2077 w 2226"/>
              <a:gd name="T7" fmla="*/ 579 h 588"/>
              <a:gd name="T8" fmla="*/ 2048 w 2226"/>
              <a:gd name="T9" fmla="*/ 537 h 588"/>
              <a:gd name="T10" fmla="*/ 1914 w 2226"/>
              <a:gd name="T11" fmla="*/ 585 h 588"/>
              <a:gd name="T12" fmla="*/ 1811 w 2226"/>
              <a:gd name="T13" fmla="*/ 508 h 588"/>
              <a:gd name="T14" fmla="*/ 1836 w 2226"/>
              <a:gd name="T15" fmla="*/ 383 h 588"/>
              <a:gd name="T16" fmla="*/ 2013 w 2226"/>
              <a:gd name="T17" fmla="*/ 311 h 588"/>
              <a:gd name="T18" fmla="*/ 2045 w 2226"/>
              <a:gd name="T19" fmla="*/ 271 h 588"/>
              <a:gd name="T20" fmla="*/ 1907 w 2226"/>
              <a:gd name="T21" fmla="*/ 300 h 588"/>
              <a:gd name="T22" fmla="*/ 1866 w 2226"/>
              <a:gd name="T23" fmla="*/ 195 h 588"/>
              <a:gd name="T24" fmla="*/ 2086 w 2226"/>
              <a:gd name="T25" fmla="*/ 154 h 588"/>
              <a:gd name="T26" fmla="*/ 2190 w 2226"/>
              <a:gd name="T27" fmla="*/ 214 h 588"/>
              <a:gd name="T28" fmla="*/ 2217 w 2226"/>
              <a:gd name="T29" fmla="*/ 512 h 588"/>
              <a:gd name="T30" fmla="*/ 1994 w 2226"/>
              <a:gd name="T31" fmla="*/ 3 h 588"/>
              <a:gd name="T32" fmla="*/ 1869 w 2226"/>
              <a:gd name="T33" fmla="*/ 7 h 588"/>
              <a:gd name="T34" fmla="*/ 2172 w 2226"/>
              <a:gd name="T35" fmla="*/ 123 h 588"/>
              <a:gd name="T36" fmla="*/ 1190 w 2226"/>
              <a:gd name="T37" fmla="*/ 576 h 588"/>
              <a:gd name="T38" fmla="*/ 1121 w 2226"/>
              <a:gd name="T39" fmla="*/ 502 h 588"/>
              <a:gd name="T40" fmla="*/ 1059 w 2226"/>
              <a:gd name="T41" fmla="*/ 264 h 588"/>
              <a:gd name="T42" fmla="*/ 1170 w 2226"/>
              <a:gd name="T43" fmla="*/ 25 h 588"/>
              <a:gd name="T44" fmla="*/ 1274 w 2226"/>
              <a:gd name="T45" fmla="*/ 156 h 588"/>
              <a:gd name="T46" fmla="*/ 1374 w 2226"/>
              <a:gd name="T47" fmla="*/ 271 h 588"/>
              <a:gd name="T48" fmla="*/ 1291 w 2226"/>
              <a:gd name="T49" fmla="*/ 469 h 588"/>
              <a:gd name="T50" fmla="*/ 1370 w 2226"/>
              <a:gd name="T51" fmla="*/ 564 h 588"/>
              <a:gd name="T52" fmla="*/ 1 w 2226"/>
              <a:gd name="T53" fmla="*/ 3 h 588"/>
              <a:gd name="T54" fmla="*/ 312 w 2226"/>
              <a:gd name="T55" fmla="*/ 389 h 588"/>
              <a:gd name="T56" fmla="*/ 615 w 2226"/>
              <a:gd name="T57" fmla="*/ 572 h 588"/>
              <a:gd name="T58" fmla="*/ 463 w 2226"/>
              <a:gd name="T59" fmla="*/ 222 h 588"/>
              <a:gd name="T60" fmla="*/ 365 w 2226"/>
              <a:gd name="T61" fmla="*/ 579 h 588"/>
              <a:gd name="T62" fmla="*/ 146 w 2226"/>
              <a:gd name="T63" fmla="*/ 223 h 588"/>
              <a:gd name="T64" fmla="*/ 1 w 2226"/>
              <a:gd name="T65" fmla="*/ 576 h 588"/>
              <a:gd name="T66" fmla="*/ 795 w 2226"/>
              <a:gd name="T67" fmla="*/ 421 h 588"/>
              <a:gd name="T68" fmla="*/ 861 w 2226"/>
              <a:gd name="T69" fmla="*/ 482 h 588"/>
              <a:gd name="T70" fmla="*/ 999 w 2226"/>
              <a:gd name="T71" fmla="*/ 448 h 588"/>
              <a:gd name="T72" fmla="*/ 974 w 2226"/>
              <a:gd name="T73" fmla="*/ 574 h 588"/>
              <a:gd name="T74" fmla="*/ 772 w 2226"/>
              <a:gd name="T75" fmla="*/ 575 h 588"/>
              <a:gd name="T76" fmla="*/ 659 w 2226"/>
              <a:gd name="T77" fmla="*/ 476 h 588"/>
              <a:gd name="T78" fmla="*/ 649 w 2226"/>
              <a:gd name="T79" fmla="*/ 300 h 588"/>
              <a:gd name="T80" fmla="*/ 753 w 2226"/>
              <a:gd name="T81" fmla="*/ 177 h 588"/>
              <a:gd name="T82" fmla="*/ 901 w 2226"/>
              <a:gd name="T83" fmla="*/ 155 h 588"/>
              <a:gd name="T84" fmla="*/ 1027 w 2226"/>
              <a:gd name="T85" fmla="*/ 233 h 588"/>
              <a:gd name="T86" fmla="*/ 921 w 2226"/>
              <a:gd name="T87" fmla="*/ 325 h 588"/>
              <a:gd name="T88" fmla="*/ 895 w 2226"/>
              <a:gd name="T89" fmla="*/ 267 h 588"/>
              <a:gd name="T90" fmla="*/ 818 w 2226"/>
              <a:gd name="T91" fmla="*/ 277 h 588"/>
              <a:gd name="T92" fmla="*/ 1595 w 2226"/>
              <a:gd name="T93" fmla="*/ 588 h 588"/>
              <a:gd name="T94" fmla="*/ 1393 w 2226"/>
              <a:gd name="T95" fmla="*/ 532 h 588"/>
              <a:gd name="T96" fmla="*/ 1483 w 2226"/>
              <a:gd name="T97" fmla="*/ 465 h 588"/>
              <a:gd name="T98" fmla="*/ 1638 w 2226"/>
              <a:gd name="T99" fmla="*/ 480 h 588"/>
              <a:gd name="T100" fmla="*/ 1609 w 2226"/>
              <a:gd name="T101" fmla="*/ 434 h 588"/>
              <a:gd name="T102" fmla="*/ 1433 w 2226"/>
              <a:gd name="T103" fmla="*/ 371 h 588"/>
              <a:gd name="T104" fmla="*/ 1410 w 2226"/>
              <a:gd name="T105" fmla="*/ 261 h 588"/>
              <a:gd name="T106" fmla="*/ 1497 w 2226"/>
              <a:gd name="T107" fmla="*/ 166 h 588"/>
              <a:gd name="T108" fmla="*/ 1713 w 2226"/>
              <a:gd name="T109" fmla="*/ 174 h 588"/>
              <a:gd name="T110" fmla="*/ 1716 w 2226"/>
              <a:gd name="T111" fmla="*/ 292 h 588"/>
              <a:gd name="T112" fmla="*/ 1568 w 2226"/>
              <a:gd name="T113" fmla="*/ 256 h 588"/>
              <a:gd name="T114" fmla="*/ 1563 w 2226"/>
              <a:gd name="T115" fmla="*/ 299 h 588"/>
              <a:gd name="T116" fmla="*/ 1752 w 2226"/>
              <a:gd name="T117" fmla="*/ 356 h 588"/>
              <a:gd name="T118" fmla="*/ 1787 w 2226"/>
              <a:gd name="T119" fmla="*/ 458 h 588"/>
              <a:gd name="T120" fmla="*/ 1721 w 2226"/>
              <a:gd name="T121" fmla="*/ 559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6" h="588">
                <a:moveTo>
                  <a:pt x="2065" y="439"/>
                </a:moveTo>
                <a:lnTo>
                  <a:pt x="2065" y="391"/>
                </a:lnTo>
                <a:lnTo>
                  <a:pt x="2064" y="389"/>
                </a:lnTo>
                <a:lnTo>
                  <a:pt x="2063" y="388"/>
                </a:lnTo>
                <a:lnTo>
                  <a:pt x="2061" y="387"/>
                </a:lnTo>
                <a:lnTo>
                  <a:pt x="2060" y="387"/>
                </a:lnTo>
                <a:lnTo>
                  <a:pt x="2047" y="388"/>
                </a:lnTo>
                <a:lnTo>
                  <a:pt x="2035" y="389"/>
                </a:lnTo>
                <a:lnTo>
                  <a:pt x="2024" y="390"/>
                </a:lnTo>
                <a:lnTo>
                  <a:pt x="2014" y="392"/>
                </a:lnTo>
                <a:lnTo>
                  <a:pt x="2004" y="395"/>
                </a:lnTo>
                <a:lnTo>
                  <a:pt x="1996" y="397"/>
                </a:lnTo>
                <a:lnTo>
                  <a:pt x="1988" y="400"/>
                </a:lnTo>
                <a:lnTo>
                  <a:pt x="1981" y="403"/>
                </a:lnTo>
                <a:lnTo>
                  <a:pt x="1976" y="407"/>
                </a:lnTo>
                <a:lnTo>
                  <a:pt x="1971" y="411"/>
                </a:lnTo>
                <a:lnTo>
                  <a:pt x="1966" y="415"/>
                </a:lnTo>
                <a:lnTo>
                  <a:pt x="1963" y="420"/>
                </a:lnTo>
                <a:lnTo>
                  <a:pt x="1960" y="425"/>
                </a:lnTo>
                <a:lnTo>
                  <a:pt x="1958" y="430"/>
                </a:lnTo>
                <a:lnTo>
                  <a:pt x="1957" y="435"/>
                </a:lnTo>
                <a:lnTo>
                  <a:pt x="1957" y="441"/>
                </a:lnTo>
                <a:lnTo>
                  <a:pt x="1957" y="445"/>
                </a:lnTo>
                <a:lnTo>
                  <a:pt x="1958" y="448"/>
                </a:lnTo>
                <a:lnTo>
                  <a:pt x="1958" y="451"/>
                </a:lnTo>
                <a:lnTo>
                  <a:pt x="1959" y="454"/>
                </a:lnTo>
                <a:lnTo>
                  <a:pt x="1961" y="457"/>
                </a:lnTo>
                <a:lnTo>
                  <a:pt x="1963" y="459"/>
                </a:lnTo>
                <a:lnTo>
                  <a:pt x="1965" y="461"/>
                </a:lnTo>
                <a:lnTo>
                  <a:pt x="1967" y="463"/>
                </a:lnTo>
                <a:lnTo>
                  <a:pt x="1972" y="467"/>
                </a:lnTo>
                <a:lnTo>
                  <a:pt x="1975" y="468"/>
                </a:lnTo>
                <a:lnTo>
                  <a:pt x="1978" y="469"/>
                </a:lnTo>
                <a:lnTo>
                  <a:pt x="1984" y="470"/>
                </a:lnTo>
                <a:lnTo>
                  <a:pt x="1991" y="471"/>
                </a:lnTo>
                <a:lnTo>
                  <a:pt x="2005" y="470"/>
                </a:lnTo>
                <a:lnTo>
                  <a:pt x="2011" y="470"/>
                </a:lnTo>
                <a:lnTo>
                  <a:pt x="2017" y="469"/>
                </a:lnTo>
                <a:lnTo>
                  <a:pt x="2023" y="468"/>
                </a:lnTo>
                <a:lnTo>
                  <a:pt x="2028" y="467"/>
                </a:lnTo>
                <a:lnTo>
                  <a:pt x="2037" y="464"/>
                </a:lnTo>
                <a:lnTo>
                  <a:pt x="2045" y="461"/>
                </a:lnTo>
                <a:lnTo>
                  <a:pt x="2051" y="458"/>
                </a:lnTo>
                <a:lnTo>
                  <a:pt x="2056" y="454"/>
                </a:lnTo>
                <a:lnTo>
                  <a:pt x="2059" y="452"/>
                </a:lnTo>
                <a:lnTo>
                  <a:pt x="2061" y="450"/>
                </a:lnTo>
                <a:lnTo>
                  <a:pt x="2063" y="447"/>
                </a:lnTo>
                <a:lnTo>
                  <a:pt x="2064" y="443"/>
                </a:lnTo>
                <a:lnTo>
                  <a:pt x="2065" y="440"/>
                </a:lnTo>
                <a:lnTo>
                  <a:pt x="2065" y="439"/>
                </a:lnTo>
                <a:close/>
                <a:moveTo>
                  <a:pt x="2225" y="572"/>
                </a:moveTo>
                <a:lnTo>
                  <a:pt x="2226" y="575"/>
                </a:lnTo>
                <a:lnTo>
                  <a:pt x="2225" y="577"/>
                </a:lnTo>
                <a:lnTo>
                  <a:pt x="2225" y="578"/>
                </a:lnTo>
                <a:lnTo>
                  <a:pt x="2224" y="579"/>
                </a:lnTo>
                <a:lnTo>
                  <a:pt x="2221" y="579"/>
                </a:lnTo>
                <a:lnTo>
                  <a:pt x="2220" y="579"/>
                </a:lnTo>
                <a:lnTo>
                  <a:pt x="2081" y="579"/>
                </a:lnTo>
                <a:lnTo>
                  <a:pt x="2079" y="579"/>
                </a:lnTo>
                <a:lnTo>
                  <a:pt x="2077" y="579"/>
                </a:lnTo>
                <a:lnTo>
                  <a:pt x="2074" y="577"/>
                </a:lnTo>
                <a:lnTo>
                  <a:pt x="2073" y="574"/>
                </a:lnTo>
                <a:lnTo>
                  <a:pt x="2072" y="572"/>
                </a:lnTo>
                <a:lnTo>
                  <a:pt x="2069" y="560"/>
                </a:lnTo>
                <a:lnTo>
                  <a:pt x="2067" y="548"/>
                </a:lnTo>
                <a:lnTo>
                  <a:pt x="2065" y="537"/>
                </a:lnTo>
                <a:lnTo>
                  <a:pt x="2065" y="526"/>
                </a:lnTo>
                <a:lnTo>
                  <a:pt x="2064" y="524"/>
                </a:lnTo>
                <a:lnTo>
                  <a:pt x="2064" y="522"/>
                </a:lnTo>
                <a:lnTo>
                  <a:pt x="2063" y="522"/>
                </a:lnTo>
                <a:lnTo>
                  <a:pt x="2062" y="522"/>
                </a:lnTo>
                <a:lnTo>
                  <a:pt x="2061" y="523"/>
                </a:lnTo>
                <a:lnTo>
                  <a:pt x="2060" y="524"/>
                </a:lnTo>
                <a:lnTo>
                  <a:pt x="2054" y="531"/>
                </a:lnTo>
                <a:lnTo>
                  <a:pt x="2048" y="537"/>
                </a:lnTo>
                <a:lnTo>
                  <a:pt x="2042" y="544"/>
                </a:lnTo>
                <a:lnTo>
                  <a:pt x="2035" y="549"/>
                </a:lnTo>
                <a:lnTo>
                  <a:pt x="2028" y="555"/>
                </a:lnTo>
                <a:lnTo>
                  <a:pt x="2021" y="560"/>
                </a:lnTo>
                <a:lnTo>
                  <a:pt x="2013" y="564"/>
                </a:lnTo>
                <a:lnTo>
                  <a:pt x="2005" y="569"/>
                </a:lnTo>
                <a:lnTo>
                  <a:pt x="1996" y="573"/>
                </a:lnTo>
                <a:lnTo>
                  <a:pt x="1987" y="576"/>
                </a:lnTo>
                <a:lnTo>
                  <a:pt x="1978" y="579"/>
                </a:lnTo>
                <a:lnTo>
                  <a:pt x="1968" y="581"/>
                </a:lnTo>
                <a:lnTo>
                  <a:pt x="1958" y="583"/>
                </a:lnTo>
                <a:lnTo>
                  <a:pt x="1948" y="584"/>
                </a:lnTo>
                <a:lnTo>
                  <a:pt x="1937" y="585"/>
                </a:lnTo>
                <a:lnTo>
                  <a:pt x="1925" y="586"/>
                </a:lnTo>
                <a:lnTo>
                  <a:pt x="1914" y="585"/>
                </a:lnTo>
                <a:lnTo>
                  <a:pt x="1903" y="584"/>
                </a:lnTo>
                <a:lnTo>
                  <a:pt x="1892" y="582"/>
                </a:lnTo>
                <a:lnTo>
                  <a:pt x="1881" y="579"/>
                </a:lnTo>
                <a:lnTo>
                  <a:pt x="1871" y="574"/>
                </a:lnTo>
                <a:lnTo>
                  <a:pt x="1861" y="570"/>
                </a:lnTo>
                <a:lnTo>
                  <a:pt x="1856" y="567"/>
                </a:lnTo>
                <a:lnTo>
                  <a:pt x="1851" y="564"/>
                </a:lnTo>
                <a:lnTo>
                  <a:pt x="1843" y="557"/>
                </a:lnTo>
                <a:lnTo>
                  <a:pt x="1835" y="549"/>
                </a:lnTo>
                <a:lnTo>
                  <a:pt x="1827" y="540"/>
                </a:lnTo>
                <a:lnTo>
                  <a:pt x="1824" y="536"/>
                </a:lnTo>
                <a:lnTo>
                  <a:pt x="1821" y="531"/>
                </a:lnTo>
                <a:lnTo>
                  <a:pt x="1816" y="520"/>
                </a:lnTo>
                <a:lnTo>
                  <a:pt x="1813" y="514"/>
                </a:lnTo>
                <a:lnTo>
                  <a:pt x="1811" y="508"/>
                </a:lnTo>
                <a:lnTo>
                  <a:pt x="1808" y="495"/>
                </a:lnTo>
                <a:lnTo>
                  <a:pt x="1806" y="481"/>
                </a:lnTo>
                <a:lnTo>
                  <a:pt x="1806" y="474"/>
                </a:lnTo>
                <a:lnTo>
                  <a:pt x="1805" y="466"/>
                </a:lnTo>
                <a:lnTo>
                  <a:pt x="1806" y="458"/>
                </a:lnTo>
                <a:lnTo>
                  <a:pt x="1806" y="449"/>
                </a:lnTo>
                <a:lnTo>
                  <a:pt x="1808" y="441"/>
                </a:lnTo>
                <a:lnTo>
                  <a:pt x="1809" y="433"/>
                </a:lnTo>
                <a:lnTo>
                  <a:pt x="1812" y="425"/>
                </a:lnTo>
                <a:lnTo>
                  <a:pt x="1814" y="418"/>
                </a:lnTo>
                <a:lnTo>
                  <a:pt x="1818" y="410"/>
                </a:lnTo>
                <a:lnTo>
                  <a:pt x="1822" y="403"/>
                </a:lnTo>
                <a:lnTo>
                  <a:pt x="1826" y="396"/>
                </a:lnTo>
                <a:lnTo>
                  <a:pt x="1831" y="390"/>
                </a:lnTo>
                <a:lnTo>
                  <a:pt x="1836" y="383"/>
                </a:lnTo>
                <a:lnTo>
                  <a:pt x="1842" y="377"/>
                </a:lnTo>
                <a:lnTo>
                  <a:pt x="1848" y="371"/>
                </a:lnTo>
                <a:lnTo>
                  <a:pt x="1855" y="365"/>
                </a:lnTo>
                <a:lnTo>
                  <a:pt x="1862" y="360"/>
                </a:lnTo>
                <a:lnTo>
                  <a:pt x="1869" y="355"/>
                </a:lnTo>
                <a:lnTo>
                  <a:pt x="1886" y="345"/>
                </a:lnTo>
                <a:lnTo>
                  <a:pt x="1895" y="341"/>
                </a:lnTo>
                <a:lnTo>
                  <a:pt x="1905" y="337"/>
                </a:lnTo>
                <a:lnTo>
                  <a:pt x="1915" y="333"/>
                </a:lnTo>
                <a:lnTo>
                  <a:pt x="1926" y="329"/>
                </a:lnTo>
                <a:lnTo>
                  <a:pt x="1948" y="323"/>
                </a:lnTo>
                <a:lnTo>
                  <a:pt x="1960" y="320"/>
                </a:lnTo>
                <a:lnTo>
                  <a:pt x="1973" y="317"/>
                </a:lnTo>
                <a:lnTo>
                  <a:pt x="1999" y="313"/>
                </a:lnTo>
                <a:lnTo>
                  <a:pt x="2013" y="311"/>
                </a:lnTo>
                <a:lnTo>
                  <a:pt x="2027" y="310"/>
                </a:lnTo>
                <a:lnTo>
                  <a:pt x="2057" y="308"/>
                </a:lnTo>
                <a:lnTo>
                  <a:pt x="2061" y="307"/>
                </a:lnTo>
                <a:lnTo>
                  <a:pt x="2064" y="306"/>
                </a:lnTo>
                <a:lnTo>
                  <a:pt x="2065" y="305"/>
                </a:lnTo>
                <a:lnTo>
                  <a:pt x="2065" y="302"/>
                </a:lnTo>
                <a:lnTo>
                  <a:pt x="2064" y="295"/>
                </a:lnTo>
                <a:lnTo>
                  <a:pt x="2063" y="291"/>
                </a:lnTo>
                <a:lnTo>
                  <a:pt x="2063" y="288"/>
                </a:lnTo>
                <a:lnTo>
                  <a:pt x="2061" y="285"/>
                </a:lnTo>
                <a:lnTo>
                  <a:pt x="2060" y="282"/>
                </a:lnTo>
                <a:lnTo>
                  <a:pt x="2055" y="277"/>
                </a:lnTo>
                <a:lnTo>
                  <a:pt x="2052" y="275"/>
                </a:lnTo>
                <a:lnTo>
                  <a:pt x="2049" y="273"/>
                </a:lnTo>
                <a:lnTo>
                  <a:pt x="2045" y="271"/>
                </a:lnTo>
                <a:lnTo>
                  <a:pt x="2041" y="269"/>
                </a:lnTo>
                <a:lnTo>
                  <a:pt x="2031" y="267"/>
                </a:lnTo>
                <a:lnTo>
                  <a:pt x="2025" y="267"/>
                </a:lnTo>
                <a:lnTo>
                  <a:pt x="2018" y="267"/>
                </a:lnTo>
                <a:lnTo>
                  <a:pt x="2009" y="267"/>
                </a:lnTo>
                <a:lnTo>
                  <a:pt x="2000" y="268"/>
                </a:lnTo>
                <a:lnTo>
                  <a:pt x="1992" y="269"/>
                </a:lnTo>
                <a:lnTo>
                  <a:pt x="1983" y="270"/>
                </a:lnTo>
                <a:lnTo>
                  <a:pt x="1974" y="272"/>
                </a:lnTo>
                <a:lnTo>
                  <a:pt x="1966" y="274"/>
                </a:lnTo>
                <a:lnTo>
                  <a:pt x="1958" y="277"/>
                </a:lnTo>
                <a:lnTo>
                  <a:pt x="1950" y="280"/>
                </a:lnTo>
                <a:lnTo>
                  <a:pt x="1934" y="286"/>
                </a:lnTo>
                <a:lnTo>
                  <a:pt x="1920" y="293"/>
                </a:lnTo>
                <a:lnTo>
                  <a:pt x="1907" y="300"/>
                </a:lnTo>
                <a:lnTo>
                  <a:pt x="1895" y="308"/>
                </a:lnTo>
                <a:lnTo>
                  <a:pt x="1893" y="309"/>
                </a:lnTo>
                <a:lnTo>
                  <a:pt x="1891" y="309"/>
                </a:lnTo>
                <a:lnTo>
                  <a:pt x="1889" y="309"/>
                </a:lnTo>
                <a:lnTo>
                  <a:pt x="1888" y="309"/>
                </a:lnTo>
                <a:lnTo>
                  <a:pt x="1886" y="307"/>
                </a:lnTo>
                <a:lnTo>
                  <a:pt x="1885" y="306"/>
                </a:lnTo>
                <a:lnTo>
                  <a:pt x="1830" y="230"/>
                </a:lnTo>
                <a:lnTo>
                  <a:pt x="1828" y="227"/>
                </a:lnTo>
                <a:lnTo>
                  <a:pt x="1828" y="225"/>
                </a:lnTo>
                <a:lnTo>
                  <a:pt x="1829" y="224"/>
                </a:lnTo>
                <a:lnTo>
                  <a:pt x="1830" y="221"/>
                </a:lnTo>
                <a:lnTo>
                  <a:pt x="1831" y="220"/>
                </a:lnTo>
                <a:lnTo>
                  <a:pt x="1847" y="207"/>
                </a:lnTo>
                <a:lnTo>
                  <a:pt x="1866" y="195"/>
                </a:lnTo>
                <a:lnTo>
                  <a:pt x="1876" y="189"/>
                </a:lnTo>
                <a:lnTo>
                  <a:pt x="1887" y="184"/>
                </a:lnTo>
                <a:lnTo>
                  <a:pt x="1899" y="178"/>
                </a:lnTo>
                <a:lnTo>
                  <a:pt x="1912" y="173"/>
                </a:lnTo>
                <a:lnTo>
                  <a:pt x="1925" y="169"/>
                </a:lnTo>
                <a:lnTo>
                  <a:pt x="1939" y="165"/>
                </a:lnTo>
                <a:lnTo>
                  <a:pt x="1954" y="161"/>
                </a:lnTo>
                <a:lnTo>
                  <a:pt x="1970" y="158"/>
                </a:lnTo>
                <a:lnTo>
                  <a:pt x="1987" y="155"/>
                </a:lnTo>
                <a:lnTo>
                  <a:pt x="2005" y="153"/>
                </a:lnTo>
                <a:lnTo>
                  <a:pt x="2023" y="152"/>
                </a:lnTo>
                <a:lnTo>
                  <a:pt x="2043" y="152"/>
                </a:lnTo>
                <a:lnTo>
                  <a:pt x="2054" y="152"/>
                </a:lnTo>
                <a:lnTo>
                  <a:pt x="2065" y="152"/>
                </a:lnTo>
                <a:lnTo>
                  <a:pt x="2086" y="154"/>
                </a:lnTo>
                <a:lnTo>
                  <a:pt x="2096" y="156"/>
                </a:lnTo>
                <a:lnTo>
                  <a:pt x="2105" y="158"/>
                </a:lnTo>
                <a:lnTo>
                  <a:pt x="2114" y="160"/>
                </a:lnTo>
                <a:lnTo>
                  <a:pt x="2122" y="163"/>
                </a:lnTo>
                <a:lnTo>
                  <a:pt x="2130" y="166"/>
                </a:lnTo>
                <a:lnTo>
                  <a:pt x="2138" y="169"/>
                </a:lnTo>
                <a:lnTo>
                  <a:pt x="2145" y="172"/>
                </a:lnTo>
                <a:lnTo>
                  <a:pt x="2152" y="176"/>
                </a:lnTo>
                <a:lnTo>
                  <a:pt x="2159" y="181"/>
                </a:lnTo>
                <a:lnTo>
                  <a:pt x="2165" y="185"/>
                </a:lnTo>
                <a:lnTo>
                  <a:pt x="2170" y="190"/>
                </a:lnTo>
                <a:lnTo>
                  <a:pt x="2176" y="196"/>
                </a:lnTo>
                <a:lnTo>
                  <a:pt x="2181" y="201"/>
                </a:lnTo>
                <a:lnTo>
                  <a:pt x="2186" y="207"/>
                </a:lnTo>
                <a:lnTo>
                  <a:pt x="2190" y="214"/>
                </a:lnTo>
                <a:lnTo>
                  <a:pt x="2194" y="220"/>
                </a:lnTo>
                <a:lnTo>
                  <a:pt x="2197" y="227"/>
                </a:lnTo>
                <a:lnTo>
                  <a:pt x="2201" y="235"/>
                </a:lnTo>
                <a:lnTo>
                  <a:pt x="2204" y="242"/>
                </a:lnTo>
                <a:lnTo>
                  <a:pt x="2206" y="251"/>
                </a:lnTo>
                <a:lnTo>
                  <a:pt x="2209" y="259"/>
                </a:lnTo>
                <a:lnTo>
                  <a:pt x="2211" y="268"/>
                </a:lnTo>
                <a:lnTo>
                  <a:pt x="2212" y="277"/>
                </a:lnTo>
                <a:lnTo>
                  <a:pt x="2214" y="287"/>
                </a:lnTo>
                <a:lnTo>
                  <a:pt x="2215" y="296"/>
                </a:lnTo>
                <a:lnTo>
                  <a:pt x="2215" y="307"/>
                </a:lnTo>
                <a:lnTo>
                  <a:pt x="2216" y="317"/>
                </a:lnTo>
                <a:lnTo>
                  <a:pt x="2216" y="328"/>
                </a:lnTo>
                <a:lnTo>
                  <a:pt x="2216" y="478"/>
                </a:lnTo>
                <a:lnTo>
                  <a:pt x="2217" y="512"/>
                </a:lnTo>
                <a:lnTo>
                  <a:pt x="2218" y="539"/>
                </a:lnTo>
                <a:lnTo>
                  <a:pt x="2220" y="549"/>
                </a:lnTo>
                <a:lnTo>
                  <a:pt x="2221" y="559"/>
                </a:lnTo>
                <a:lnTo>
                  <a:pt x="2223" y="566"/>
                </a:lnTo>
                <a:lnTo>
                  <a:pt x="2225" y="572"/>
                </a:lnTo>
                <a:close/>
                <a:moveTo>
                  <a:pt x="1869" y="7"/>
                </a:moveTo>
                <a:lnTo>
                  <a:pt x="1869" y="5"/>
                </a:lnTo>
                <a:lnTo>
                  <a:pt x="1870" y="3"/>
                </a:lnTo>
                <a:lnTo>
                  <a:pt x="1873" y="0"/>
                </a:lnTo>
                <a:lnTo>
                  <a:pt x="1875" y="0"/>
                </a:lnTo>
                <a:lnTo>
                  <a:pt x="1877" y="0"/>
                </a:lnTo>
                <a:lnTo>
                  <a:pt x="1987" y="0"/>
                </a:lnTo>
                <a:lnTo>
                  <a:pt x="1989" y="0"/>
                </a:lnTo>
                <a:lnTo>
                  <a:pt x="1991" y="1"/>
                </a:lnTo>
                <a:lnTo>
                  <a:pt x="1994" y="3"/>
                </a:lnTo>
                <a:lnTo>
                  <a:pt x="1994" y="6"/>
                </a:lnTo>
                <a:lnTo>
                  <a:pt x="1995" y="7"/>
                </a:lnTo>
                <a:lnTo>
                  <a:pt x="1995" y="121"/>
                </a:lnTo>
                <a:lnTo>
                  <a:pt x="1994" y="123"/>
                </a:lnTo>
                <a:lnTo>
                  <a:pt x="1993" y="125"/>
                </a:lnTo>
                <a:lnTo>
                  <a:pt x="1991" y="128"/>
                </a:lnTo>
                <a:lnTo>
                  <a:pt x="1988" y="128"/>
                </a:lnTo>
                <a:lnTo>
                  <a:pt x="1987" y="129"/>
                </a:lnTo>
                <a:lnTo>
                  <a:pt x="1877" y="129"/>
                </a:lnTo>
                <a:lnTo>
                  <a:pt x="1874" y="128"/>
                </a:lnTo>
                <a:lnTo>
                  <a:pt x="1872" y="127"/>
                </a:lnTo>
                <a:lnTo>
                  <a:pt x="1870" y="125"/>
                </a:lnTo>
                <a:lnTo>
                  <a:pt x="1869" y="122"/>
                </a:lnTo>
                <a:lnTo>
                  <a:pt x="1869" y="121"/>
                </a:lnTo>
                <a:lnTo>
                  <a:pt x="1869" y="7"/>
                </a:lnTo>
                <a:close/>
                <a:moveTo>
                  <a:pt x="2047" y="121"/>
                </a:moveTo>
                <a:lnTo>
                  <a:pt x="2047" y="7"/>
                </a:lnTo>
                <a:lnTo>
                  <a:pt x="2047" y="5"/>
                </a:lnTo>
                <a:lnTo>
                  <a:pt x="2048" y="3"/>
                </a:lnTo>
                <a:lnTo>
                  <a:pt x="2051" y="0"/>
                </a:lnTo>
                <a:lnTo>
                  <a:pt x="2053" y="0"/>
                </a:lnTo>
                <a:lnTo>
                  <a:pt x="2054" y="0"/>
                </a:lnTo>
                <a:lnTo>
                  <a:pt x="2165" y="0"/>
                </a:lnTo>
                <a:lnTo>
                  <a:pt x="2167" y="0"/>
                </a:lnTo>
                <a:lnTo>
                  <a:pt x="2169" y="1"/>
                </a:lnTo>
                <a:lnTo>
                  <a:pt x="2171" y="3"/>
                </a:lnTo>
                <a:lnTo>
                  <a:pt x="2172" y="6"/>
                </a:lnTo>
                <a:lnTo>
                  <a:pt x="2172" y="7"/>
                </a:lnTo>
                <a:lnTo>
                  <a:pt x="2172" y="121"/>
                </a:lnTo>
                <a:lnTo>
                  <a:pt x="2172" y="123"/>
                </a:lnTo>
                <a:lnTo>
                  <a:pt x="2171" y="125"/>
                </a:lnTo>
                <a:lnTo>
                  <a:pt x="2169" y="127"/>
                </a:lnTo>
                <a:lnTo>
                  <a:pt x="2166" y="128"/>
                </a:lnTo>
                <a:lnTo>
                  <a:pt x="2165" y="128"/>
                </a:lnTo>
                <a:lnTo>
                  <a:pt x="2054" y="128"/>
                </a:lnTo>
                <a:lnTo>
                  <a:pt x="2052" y="128"/>
                </a:lnTo>
                <a:lnTo>
                  <a:pt x="2050" y="127"/>
                </a:lnTo>
                <a:lnTo>
                  <a:pt x="2048" y="125"/>
                </a:lnTo>
                <a:lnTo>
                  <a:pt x="2047" y="122"/>
                </a:lnTo>
                <a:lnTo>
                  <a:pt x="2047" y="121"/>
                </a:lnTo>
                <a:close/>
                <a:moveTo>
                  <a:pt x="1274" y="585"/>
                </a:moveTo>
                <a:lnTo>
                  <a:pt x="1249" y="584"/>
                </a:lnTo>
                <a:lnTo>
                  <a:pt x="1226" y="583"/>
                </a:lnTo>
                <a:lnTo>
                  <a:pt x="1207" y="580"/>
                </a:lnTo>
                <a:lnTo>
                  <a:pt x="1190" y="576"/>
                </a:lnTo>
                <a:lnTo>
                  <a:pt x="1175" y="571"/>
                </a:lnTo>
                <a:lnTo>
                  <a:pt x="1168" y="568"/>
                </a:lnTo>
                <a:lnTo>
                  <a:pt x="1162" y="565"/>
                </a:lnTo>
                <a:lnTo>
                  <a:pt x="1156" y="561"/>
                </a:lnTo>
                <a:lnTo>
                  <a:pt x="1151" y="558"/>
                </a:lnTo>
                <a:lnTo>
                  <a:pt x="1149" y="556"/>
                </a:lnTo>
                <a:lnTo>
                  <a:pt x="1147" y="554"/>
                </a:lnTo>
                <a:lnTo>
                  <a:pt x="1143" y="550"/>
                </a:lnTo>
                <a:lnTo>
                  <a:pt x="1139" y="545"/>
                </a:lnTo>
                <a:lnTo>
                  <a:pt x="1135" y="541"/>
                </a:lnTo>
                <a:lnTo>
                  <a:pt x="1130" y="531"/>
                </a:lnTo>
                <a:lnTo>
                  <a:pt x="1127" y="525"/>
                </a:lnTo>
                <a:lnTo>
                  <a:pt x="1125" y="520"/>
                </a:lnTo>
                <a:lnTo>
                  <a:pt x="1122" y="508"/>
                </a:lnTo>
                <a:lnTo>
                  <a:pt x="1121" y="502"/>
                </a:lnTo>
                <a:lnTo>
                  <a:pt x="1120" y="496"/>
                </a:lnTo>
                <a:lnTo>
                  <a:pt x="1119" y="482"/>
                </a:lnTo>
                <a:lnTo>
                  <a:pt x="1118" y="468"/>
                </a:lnTo>
                <a:lnTo>
                  <a:pt x="1118" y="453"/>
                </a:lnTo>
                <a:lnTo>
                  <a:pt x="1118" y="278"/>
                </a:lnTo>
                <a:lnTo>
                  <a:pt x="1117" y="276"/>
                </a:lnTo>
                <a:lnTo>
                  <a:pt x="1117" y="274"/>
                </a:lnTo>
                <a:lnTo>
                  <a:pt x="1114" y="272"/>
                </a:lnTo>
                <a:lnTo>
                  <a:pt x="1111" y="271"/>
                </a:lnTo>
                <a:lnTo>
                  <a:pt x="1110" y="271"/>
                </a:lnTo>
                <a:lnTo>
                  <a:pt x="1067" y="271"/>
                </a:lnTo>
                <a:lnTo>
                  <a:pt x="1064" y="270"/>
                </a:lnTo>
                <a:lnTo>
                  <a:pt x="1062" y="269"/>
                </a:lnTo>
                <a:lnTo>
                  <a:pt x="1060" y="267"/>
                </a:lnTo>
                <a:lnTo>
                  <a:pt x="1059" y="264"/>
                </a:lnTo>
                <a:lnTo>
                  <a:pt x="1059" y="263"/>
                </a:lnTo>
                <a:lnTo>
                  <a:pt x="1059" y="167"/>
                </a:lnTo>
                <a:lnTo>
                  <a:pt x="1059" y="164"/>
                </a:lnTo>
                <a:lnTo>
                  <a:pt x="1060" y="162"/>
                </a:lnTo>
                <a:lnTo>
                  <a:pt x="1063" y="160"/>
                </a:lnTo>
                <a:lnTo>
                  <a:pt x="1065" y="159"/>
                </a:lnTo>
                <a:lnTo>
                  <a:pt x="1067" y="159"/>
                </a:lnTo>
                <a:lnTo>
                  <a:pt x="1110" y="159"/>
                </a:lnTo>
                <a:lnTo>
                  <a:pt x="1113" y="159"/>
                </a:lnTo>
                <a:lnTo>
                  <a:pt x="1115" y="158"/>
                </a:lnTo>
                <a:lnTo>
                  <a:pt x="1117" y="157"/>
                </a:lnTo>
                <a:lnTo>
                  <a:pt x="1118" y="156"/>
                </a:lnTo>
                <a:lnTo>
                  <a:pt x="1120" y="153"/>
                </a:lnTo>
                <a:lnTo>
                  <a:pt x="1121" y="152"/>
                </a:lnTo>
                <a:lnTo>
                  <a:pt x="1170" y="25"/>
                </a:lnTo>
                <a:lnTo>
                  <a:pt x="1171" y="23"/>
                </a:lnTo>
                <a:lnTo>
                  <a:pt x="1173" y="21"/>
                </a:lnTo>
                <a:lnTo>
                  <a:pt x="1175" y="20"/>
                </a:lnTo>
                <a:lnTo>
                  <a:pt x="1176" y="19"/>
                </a:lnTo>
                <a:lnTo>
                  <a:pt x="1179" y="18"/>
                </a:lnTo>
                <a:lnTo>
                  <a:pt x="1180" y="18"/>
                </a:lnTo>
                <a:lnTo>
                  <a:pt x="1265" y="18"/>
                </a:lnTo>
                <a:lnTo>
                  <a:pt x="1268" y="19"/>
                </a:lnTo>
                <a:lnTo>
                  <a:pt x="1270" y="19"/>
                </a:lnTo>
                <a:lnTo>
                  <a:pt x="1272" y="22"/>
                </a:lnTo>
                <a:lnTo>
                  <a:pt x="1273" y="25"/>
                </a:lnTo>
                <a:lnTo>
                  <a:pt x="1273" y="26"/>
                </a:lnTo>
                <a:lnTo>
                  <a:pt x="1273" y="152"/>
                </a:lnTo>
                <a:lnTo>
                  <a:pt x="1273" y="154"/>
                </a:lnTo>
                <a:lnTo>
                  <a:pt x="1274" y="156"/>
                </a:lnTo>
                <a:lnTo>
                  <a:pt x="1277" y="158"/>
                </a:lnTo>
                <a:lnTo>
                  <a:pt x="1279" y="159"/>
                </a:lnTo>
                <a:lnTo>
                  <a:pt x="1281" y="159"/>
                </a:lnTo>
                <a:lnTo>
                  <a:pt x="1374" y="159"/>
                </a:lnTo>
                <a:lnTo>
                  <a:pt x="1376" y="160"/>
                </a:lnTo>
                <a:lnTo>
                  <a:pt x="1378" y="161"/>
                </a:lnTo>
                <a:lnTo>
                  <a:pt x="1381" y="163"/>
                </a:lnTo>
                <a:lnTo>
                  <a:pt x="1381" y="166"/>
                </a:lnTo>
                <a:lnTo>
                  <a:pt x="1381" y="167"/>
                </a:lnTo>
                <a:lnTo>
                  <a:pt x="1381" y="263"/>
                </a:lnTo>
                <a:lnTo>
                  <a:pt x="1381" y="266"/>
                </a:lnTo>
                <a:lnTo>
                  <a:pt x="1380" y="268"/>
                </a:lnTo>
                <a:lnTo>
                  <a:pt x="1378" y="270"/>
                </a:lnTo>
                <a:lnTo>
                  <a:pt x="1375" y="271"/>
                </a:lnTo>
                <a:lnTo>
                  <a:pt x="1374" y="271"/>
                </a:lnTo>
                <a:lnTo>
                  <a:pt x="1281" y="271"/>
                </a:lnTo>
                <a:lnTo>
                  <a:pt x="1278" y="271"/>
                </a:lnTo>
                <a:lnTo>
                  <a:pt x="1276" y="272"/>
                </a:lnTo>
                <a:lnTo>
                  <a:pt x="1274" y="275"/>
                </a:lnTo>
                <a:lnTo>
                  <a:pt x="1273" y="277"/>
                </a:lnTo>
                <a:lnTo>
                  <a:pt x="1273" y="278"/>
                </a:lnTo>
                <a:lnTo>
                  <a:pt x="1273" y="419"/>
                </a:lnTo>
                <a:lnTo>
                  <a:pt x="1274" y="434"/>
                </a:lnTo>
                <a:lnTo>
                  <a:pt x="1275" y="446"/>
                </a:lnTo>
                <a:lnTo>
                  <a:pt x="1277" y="452"/>
                </a:lnTo>
                <a:lnTo>
                  <a:pt x="1279" y="456"/>
                </a:lnTo>
                <a:lnTo>
                  <a:pt x="1281" y="460"/>
                </a:lnTo>
                <a:lnTo>
                  <a:pt x="1284" y="463"/>
                </a:lnTo>
                <a:lnTo>
                  <a:pt x="1287" y="466"/>
                </a:lnTo>
                <a:lnTo>
                  <a:pt x="1291" y="469"/>
                </a:lnTo>
                <a:lnTo>
                  <a:pt x="1296" y="471"/>
                </a:lnTo>
                <a:lnTo>
                  <a:pt x="1301" y="472"/>
                </a:lnTo>
                <a:lnTo>
                  <a:pt x="1307" y="473"/>
                </a:lnTo>
                <a:lnTo>
                  <a:pt x="1313" y="474"/>
                </a:lnTo>
                <a:lnTo>
                  <a:pt x="1320" y="474"/>
                </a:lnTo>
                <a:lnTo>
                  <a:pt x="1328" y="475"/>
                </a:lnTo>
                <a:lnTo>
                  <a:pt x="1340" y="474"/>
                </a:lnTo>
                <a:lnTo>
                  <a:pt x="1351" y="473"/>
                </a:lnTo>
                <a:lnTo>
                  <a:pt x="1361" y="472"/>
                </a:lnTo>
                <a:lnTo>
                  <a:pt x="1366" y="471"/>
                </a:lnTo>
                <a:lnTo>
                  <a:pt x="1367" y="471"/>
                </a:lnTo>
                <a:lnTo>
                  <a:pt x="1368" y="471"/>
                </a:lnTo>
                <a:lnTo>
                  <a:pt x="1369" y="474"/>
                </a:lnTo>
                <a:lnTo>
                  <a:pt x="1370" y="477"/>
                </a:lnTo>
                <a:lnTo>
                  <a:pt x="1370" y="564"/>
                </a:lnTo>
                <a:lnTo>
                  <a:pt x="1369" y="569"/>
                </a:lnTo>
                <a:lnTo>
                  <a:pt x="1369" y="572"/>
                </a:lnTo>
                <a:lnTo>
                  <a:pt x="1368" y="575"/>
                </a:lnTo>
                <a:lnTo>
                  <a:pt x="1366" y="577"/>
                </a:lnTo>
                <a:lnTo>
                  <a:pt x="1364" y="578"/>
                </a:lnTo>
                <a:lnTo>
                  <a:pt x="1362" y="579"/>
                </a:lnTo>
                <a:lnTo>
                  <a:pt x="1358" y="580"/>
                </a:lnTo>
                <a:lnTo>
                  <a:pt x="1340" y="582"/>
                </a:lnTo>
                <a:lnTo>
                  <a:pt x="1317" y="583"/>
                </a:lnTo>
                <a:lnTo>
                  <a:pt x="1294" y="584"/>
                </a:lnTo>
                <a:lnTo>
                  <a:pt x="1274" y="585"/>
                </a:lnTo>
                <a:close/>
                <a:moveTo>
                  <a:pt x="0" y="572"/>
                </a:moveTo>
                <a:lnTo>
                  <a:pt x="0" y="7"/>
                </a:lnTo>
                <a:lnTo>
                  <a:pt x="0" y="5"/>
                </a:lnTo>
                <a:lnTo>
                  <a:pt x="1" y="3"/>
                </a:lnTo>
                <a:lnTo>
                  <a:pt x="4" y="1"/>
                </a:lnTo>
                <a:lnTo>
                  <a:pt x="6" y="0"/>
                </a:lnTo>
                <a:lnTo>
                  <a:pt x="7" y="0"/>
                </a:lnTo>
                <a:lnTo>
                  <a:pt x="200" y="0"/>
                </a:lnTo>
                <a:lnTo>
                  <a:pt x="202" y="0"/>
                </a:lnTo>
                <a:lnTo>
                  <a:pt x="204" y="1"/>
                </a:lnTo>
                <a:lnTo>
                  <a:pt x="206" y="2"/>
                </a:lnTo>
                <a:lnTo>
                  <a:pt x="207" y="3"/>
                </a:lnTo>
                <a:lnTo>
                  <a:pt x="209" y="6"/>
                </a:lnTo>
                <a:lnTo>
                  <a:pt x="209" y="7"/>
                </a:lnTo>
                <a:lnTo>
                  <a:pt x="307" y="386"/>
                </a:lnTo>
                <a:lnTo>
                  <a:pt x="307" y="387"/>
                </a:lnTo>
                <a:lnTo>
                  <a:pt x="308" y="388"/>
                </a:lnTo>
                <a:lnTo>
                  <a:pt x="310" y="389"/>
                </a:lnTo>
                <a:lnTo>
                  <a:pt x="312" y="389"/>
                </a:lnTo>
                <a:lnTo>
                  <a:pt x="313" y="387"/>
                </a:lnTo>
                <a:lnTo>
                  <a:pt x="313" y="386"/>
                </a:lnTo>
                <a:lnTo>
                  <a:pt x="401" y="7"/>
                </a:lnTo>
                <a:lnTo>
                  <a:pt x="402" y="5"/>
                </a:lnTo>
                <a:lnTo>
                  <a:pt x="403" y="3"/>
                </a:lnTo>
                <a:lnTo>
                  <a:pt x="406" y="1"/>
                </a:lnTo>
                <a:lnTo>
                  <a:pt x="409" y="0"/>
                </a:lnTo>
                <a:lnTo>
                  <a:pt x="410" y="0"/>
                </a:lnTo>
                <a:lnTo>
                  <a:pt x="607" y="0"/>
                </a:lnTo>
                <a:lnTo>
                  <a:pt x="610" y="0"/>
                </a:lnTo>
                <a:lnTo>
                  <a:pt x="611" y="1"/>
                </a:lnTo>
                <a:lnTo>
                  <a:pt x="614" y="4"/>
                </a:lnTo>
                <a:lnTo>
                  <a:pt x="615" y="6"/>
                </a:lnTo>
                <a:lnTo>
                  <a:pt x="615" y="7"/>
                </a:lnTo>
                <a:lnTo>
                  <a:pt x="615" y="572"/>
                </a:lnTo>
                <a:lnTo>
                  <a:pt x="614" y="575"/>
                </a:lnTo>
                <a:lnTo>
                  <a:pt x="613" y="576"/>
                </a:lnTo>
                <a:lnTo>
                  <a:pt x="611" y="579"/>
                </a:lnTo>
                <a:lnTo>
                  <a:pt x="608" y="579"/>
                </a:lnTo>
                <a:lnTo>
                  <a:pt x="607" y="580"/>
                </a:lnTo>
                <a:lnTo>
                  <a:pt x="473" y="580"/>
                </a:lnTo>
                <a:lnTo>
                  <a:pt x="470" y="579"/>
                </a:lnTo>
                <a:lnTo>
                  <a:pt x="468" y="578"/>
                </a:lnTo>
                <a:lnTo>
                  <a:pt x="466" y="576"/>
                </a:lnTo>
                <a:lnTo>
                  <a:pt x="465" y="573"/>
                </a:lnTo>
                <a:lnTo>
                  <a:pt x="465" y="572"/>
                </a:lnTo>
                <a:lnTo>
                  <a:pt x="465" y="226"/>
                </a:lnTo>
                <a:lnTo>
                  <a:pt x="465" y="224"/>
                </a:lnTo>
                <a:lnTo>
                  <a:pt x="464" y="223"/>
                </a:lnTo>
                <a:lnTo>
                  <a:pt x="463" y="222"/>
                </a:lnTo>
                <a:lnTo>
                  <a:pt x="462" y="222"/>
                </a:lnTo>
                <a:lnTo>
                  <a:pt x="461" y="222"/>
                </a:lnTo>
                <a:lnTo>
                  <a:pt x="460" y="223"/>
                </a:lnTo>
                <a:lnTo>
                  <a:pt x="458" y="226"/>
                </a:lnTo>
                <a:lnTo>
                  <a:pt x="452" y="264"/>
                </a:lnTo>
                <a:lnTo>
                  <a:pt x="446" y="298"/>
                </a:lnTo>
                <a:lnTo>
                  <a:pt x="443" y="314"/>
                </a:lnTo>
                <a:lnTo>
                  <a:pt x="440" y="330"/>
                </a:lnTo>
                <a:lnTo>
                  <a:pt x="436" y="346"/>
                </a:lnTo>
                <a:lnTo>
                  <a:pt x="432" y="362"/>
                </a:lnTo>
                <a:lnTo>
                  <a:pt x="373" y="572"/>
                </a:lnTo>
                <a:lnTo>
                  <a:pt x="372" y="575"/>
                </a:lnTo>
                <a:lnTo>
                  <a:pt x="371" y="577"/>
                </a:lnTo>
                <a:lnTo>
                  <a:pt x="368" y="579"/>
                </a:lnTo>
                <a:lnTo>
                  <a:pt x="365" y="579"/>
                </a:lnTo>
                <a:lnTo>
                  <a:pt x="364" y="580"/>
                </a:lnTo>
                <a:lnTo>
                  <a:pt x="241" y="580"/>
                </a:lnTo>
                <a:lnTo>
                  <a:pt x="238" y="579"/>
                </a:lnTo>
                <a:lnTo>
                  <a:pt x="236" y="578"/>
                </a:lnTo>
                <a:lnTo>
                  <a:pt x="234" y="577"/>
                </a:lnTo>
                <a:lnTo>
                  <a:pt x="233" y="576"/>
                </a:lnTo>
                <a:lnTo>
                  <a:pt x="232" y="573"/>
                </a:lnTo>
                <a:lnTo>
                  <a:pt x="231" y="572"/>
                </a:lnTo>
                <a:lnTo>
                  <a:pt x="174" y="362"/>
                </a:lnTo>
                <a:lnTo>
                  <a:pt x="169" y="345"/>
                </a:lnTo>
                <a:lnTo>
                  <a:pt x="165" y="330"/>
                </a:lnTo>
                <a:lnTo>
                  <a:pt x="159" y="301"/>
                </a:lnTo>
                <a:lnTo>
                  <a:pt x="153" y="268"/>
                </a:lnTo>
                <a:lnTo>
                  <a:pt x="146" y="224"/>
                </a:lnTo>
                <a:lnTo>
                  <a:pt x="146" y="223"/>
                </a:lnTo>
                <a:lnTo>
                  <a:pt x="145" y="222"/>
                </a:lnTo>
                <a:lnTo>
                  <a:pt x="142" y="221"/>
                </a:lnTo>
                <a:lnTo>
                  <a:pt x="140" y="222"/>
                </a:lnTo>
                <a:lnTo>
                  <a:pt x="140" y="223"/>
                </a:lnTo>
                <a:lnTo>
                  <a:pt x="139" y="224"/>
                </a:lnTo>
                <a:lnTo>
                  <a:pt x="139" y="572"/>
                </a:lnTo>
                <a:lnTo>
                  <a:pt x="139" y="575"/>
                </a:lnTo>
                <a:lnTo>
                  <a:pt x="138" y="576"/>
                </a:lnTo>
                <a:lnTo>
                  <a:pt x="136" y="579"/>
                </a:lnTo>
                <a:lnTo>
                  <a:pt x="133" y="579"/>
                </a:lnTo>
                <a:lnTo>
                  <a:pt x="132" y="580"/>
                </a:lnTo>
                <a:lnTo>
                  <a:pt x="8" y="580"/>
                </a:lnTo>
                <a:lnTo>
                  <a:pt x="5" y="579"/>
                </a:lnTo>
                <a:lnTo>
                  <a:pt x="3" y="578"/>
                </a:lnTo>
                <a:lnTo>
                  <a:pt x="1" y="576"/>
                </a:lnTo>
                <a:lnTo>
                  <a:pt x="0" y="573"/>
                </a:lnTo>
                <a:lnTo>
                  <a:pt x="0" y="572"/>
                </a:lnTo>
                <a:close/>
                <a:moveTo>
                  <a:pt x="1063" y="408"/>
                </a:moveTo>
                <a:lnTo>
                  <a:pt x="1062" y="410"/>
                </a:lnTo>
                <a:lnTo>
                  <a:pt x="1062" y="412"/>
                </a:lnTo>
                <a:lnTo>
                  <a:pt x="1061" y="413"/>
                </a:lnTo>
                <a:lnTo>
                  <a:pt x="1060" y="414"/>
                </a:lnTo>
                <a:lnTo>
                  <a:pt x="1058" y="414"/>
                </a:lnTo>
                <a:lnTo>
                  <a:pt x="1057" y="414"/>
                </a:lnTo>
                <a:lnTo>
                  <a:pt x="801" y="414"/>
                </a:lnTo>
                <a:lnTo>
                  <a:pt x="799" y="415"/>
                </a:lnTo>
                <a:lnTo>
                  <a:pt x="797" y="415"/>
                </a:lnTo>
                <a:lnTo>
                  <a:pt x="796" y="417"/>
                </a:lnTo>
                <a:lnTo>
                  <a:pt x="795" y="418"/>
                </a:lnTo>
                <a:lnTo>
                  <a:pt x="795" y="421"/>
                </a:lnTo>
                <a:lnTo>
                  <a:pt x="795" y="422"/>
                </a:lnTo>
                <a:lnTo>
                  <a:pt x="796" y="430"/>
                </a:lnTo>
                <a:lnTo>
                  <a:pt x="799" y="438"/>
                </a:lnTo>
                <a:lnTo>
                  <a:pt x="801" y="445"/>
                </a:lnTo>
                <a:lnTo>
                  <a:pt x="804" y="451"/>
                </a:lnTo>
                <a:lnTo>
                  <a:pt x="808" y="457"/>
                </a:lnTo>
                <a:lnTo>
                  <a:pt x="812" y="462"/>
                </a:lnTo>
                <a:lnTo>
                  <a:pt x="817" y="466"/>
                </a:lnTo>
                <a:lnTo>
                  <a:pt x="822" y="470"/>
                </a:lnTo>
                <a:lnTo>
                  <a:pt x="827" y="473"/>
                </a:lnTo>
                <a:lnTo>
                  <a:pt x="833" y="476"/>
                </a:lnTo>
                <a:lnTo>
                  <a:pt x="840" y="478"/>
                </a:lnTo>
                <a:lnTo>
                  <a:pt x="846" y="480"/>
                </a:lnTo>
                <a:lnTo>
                  <a:pt x="854" y="481"/>
                </a:lnTo>
                <a:lnTo>
                  <a:pt x="861" y="482"/>
                </a:lnTo>
                <a:lnTo>
                  <a:pt x="878" y="482"/>
                </a:lnTo>
                <a:lnTo>
                  <a:pt x="886" y="482"/>
                </a:lnTo>
                <a:lnTo>
                  <a:pt x="894" y="481"/>
                </a:lnTo>
                <a:lnTo>
                  <a:pt x="903" y="480"/>
                </a:lnTo>
                <a:lnTo>
                  <a:pt x="911" y="479"/>
                </a:lnTo>
                <a:lnTo>
                  <a:pt x="928" y="475"/>
                </a:lnTo>
                <a:lnTo>
                  <a:pt x="943" y="470"/>
                </a:lnTo>
                <a:lnTo>
                  <a:pt x="958" y="464"/>
                </a:lnTo>
                <a:lnTo>
                  <a:pt x="971" y="459"/>
                </a:lnTo>
                <a:lnTo>
                  <a:pt x="983" y="453"/>
                </a:lnTo>
                <a:lnTo>
                  <a:pt x="992" y="448"/>
                </a:lnTo>
                <a:lnTo>
                  <a:pt x="994" y="447"/>
                </a:lnTo>
                <a:lnTo>
                  <a:pt x="996" y="447"/>
                </a:lnTo>
                <a:lnTo>
                  <a:pt x="998" y="447"/>
                </a:lnTo>
                <a:lnTo>
                  <a:pt x="999" y="448"/>
                </a:lnTo>
                <a:lnTo>
                  <a:pt x="1002" y="450"/>
                </a:lnTo>
                <a:lnTo>
                  <a:pt x="1050" y="531"/>
                </a:lnTo>
                <a:lnTo>
                  <a:pt x="1052" y="535"/>
                </a:lnTo>
                <a:lnTo>
                  <a:pt x="1052" y="537"/>
                </a:lnTo>
                <a:lnTo>
                  <a:pt x="1051" y="538"/>
                </a:lnTo>
                <a:lnTo>
                  <a:pt x="1051" y="540"/>
                </a:lnTo>
                <a:lnTo>
                  <a:pt x="1050" y="540"/>
                </a:lnTo>
                <a:lnTo>
                  <a:pt x="1048" y="542"/>
                </a:lnTo>
                <a:lnTo>
                  <a:pt x="1038" y="547"/>
                </a:lnTo>
                <a:lnTo>
                  <a:pt x="1028" y="553"/>
                </a:lnTo>
                <a:lnTo>
                  <a:pt x="1018" y="558"/>
                </a:lnTo>
                <a:lnTo>
                  <a:pt x="1007" y="562"/>
                </a:lnTo>
                <a:lnTo>
                  <a:pt x="996" y="567"/>
                </a:lnTo>
                <a:lnTo>
                  <a:pt x="985" y="570"/>
                </a:lnTo>
                <a:lnTo>
                  <a:pt x="974" y="574"/>
                </a:lnTo>
                <a:lnTo>
                  <a:pt x="963" y="577"/>
                </a:lnTo>
                <a:lnTo>
                  <a:pt x="951" y="580"/>
                </a:lnTo>
                <a:lnTo>
                  <a:pt x="939" y="582"/>
                </a:lnTo>
                <a:lnTo>
                  <a:pt x="927" y="584"/>
                </a:lnTo>
                <a:lnTo>
                  <a:pt x="915" y="585"/>
                </a:lnTo>
                <a:lnTo>
                  <a:pt x="903" y="587"/>
                </a:lnTo>
                <a:lnTo>
                  <a:pt x="891" y="587"/>
                </a:lnTo>
                <a:lnTo>
                  <a:pt x="866" y="588"/>
                </a:lnTo>
                <a:lnTo>
                  <a:pt x="844" y="588"/>
                </a:lnTo>
                <a:lnTo>
                  <a:pt x="823" y="586"/>
                </a:lnTo>
                <a:lnTo>
                  <a:pt x="813" y="584"/>
                </a:lnTo>
                <a:lnTo>
                  <a:pt x="802" y="583"/>
                </a:lnTo>
                <a:lnTo>
                  <a:pt x="792" y="580"/>
                </a:lnTo>
                <a:lnTo>
                  <a:pt x="782" y="578"/>
                </a:lnTo>
                <a:lnTo>
                  <a:pt x="772" y="575"/>
                </a:lnTo>
                <a:lnTo>
                  <a:pt x="762" y="572"/>
                </a:lnTo>
                <a:lnTo>
                  <a:pt x="753" y="568"/>
                </a:lnTo>
                <a:lnTo>
                  <a:pt x="744" y="564"/>
                </a:lnTo>
                <a:lnTo>
                  <a:pt x="735" y="559"/>
                </a:lnTo>
                <a:lnTo>
                  <a:pt x="726" y="554"/>
                </a:lnTo>
                <a:lnTo>
                  <a:pt x="718" y="549"/>
                </a:lnTo>
                <a:lnTo>
                  <a:pt x="710" y="543"/>
                </a:lnTo>
                <a:lnTo>
                  <a:pt x="702" y="537"/>
                </a:lnTo>
                <a:lnTo>
                  <a:pt x="694" y="530"/>
                </a:lnTo>
                <a:lnTo>
                  <a:pt x="687" y="522"/>
                </a:lnTo>
                <a:lnTo>
                  <a:pt x="681" y="514"/>
                </a:lnTo>
                <a:lnTo>
                  <a:pt x="675" y="505"/>
                </a:lnTo>
                <a:lnTo>
                  <a:pt x="669" y="496"/>
                </a:lnTo>
                <a:lnTo>
                  <a:pt x="664" y="486"/>
                </a:lnTo>
                <a:lnTo>
                  <a:pt x="659" y="476"/>
                </a:lnTo>
                <a:lnTo>
                  <a:pt x="654" y="465"/>
                </a:lnTo>
                <a:lnTo>
                  <a:pt x="652" y="459"/>
                </a:lnTo>
                <a:lnTo>
                  <a:pt x="651" y="454"/>
                </a:lnTo>
                <a:lnTo>
                  <a:pt x="647" y="441"/>
                </a:lnTo>
                <a:lnTo>
                  <a:pt x="645" y="429"/>
                </a:lnTo>
                <a:lnTo>
                  <a:pt x="642" y="415"/>
                </a:lnTo>
                <a:lnTo>
                  <a:pt x="642" y="408"/>
                </a:lnTo>
                <a:lnTo>
                  <a:pt x="641" y="401"/>
                </a:lnTo>
                <a:lnTo>
                  <a:pt x="640" y="386"/>
                </a:lnTo>
                <a:lnTo>
                  <a:pt x="640" y="370"/>
                </a:lnTo>
                <a:lnTo>
                  <a:pt x="640" y="355"/>
                </a:lnTo>
                <a:lnTo>
                  <a:pt x="641" y="340"/>
                </a:lnTo>
                <a:lnTo>
                  <a:pt x="643" y="326"/>
                </a:lnTo>
                <a:lnTo>
                  <a:pt x="646" y="313"/>
                </a:lnTo>
                <a:lnTo>
                  <a:pt x="649" y="300"/>
                </a:lnTo>
                <a:lnTo>
                  <a:pt x="653" y="288"/>
                </a:lnTo>
                <a:lnTo>
                  <a:pt x="657" y="276"/>
                </a:lnTo>
                <a:lnTo>
                  <a:pt x="662" y="265"/>
                </a:lnTo>
                <a:lnTo>
                  <a:pt x="668" y="255"/>
                </a:lnTo>
                <a:lnTo>
                  <a:pt x="674" y="245"/>
                </a:lnTo>
                <a:lnTo>
                  <a:pt x="680" y="236"/>
                </a:lnTo>
                <a:lnTo>
                  <a:pt x="687" y="227"/>
                </a:lnTo>
                <a:lnTo>
                  <a:pt x="694" y="219"/>
                </a:lnTo>
                <a:lnTo>
                  <a:pt x="702" y="212"/>
                </a:lnTo>
                <a:lnTo>
                  <a:pt x="710" y="204"/>
                </a:lnTo>
                <a:lnTo>
                  <a:pt x="718" y="198"/>
                </a:lnTo>
                <a:lnTo>
                  <a:pt x="727" y="192"/>
                </a:lnTo>
                <a:lnTo>
                  <a:pt x="735" y="186"/>
                </a:lnTo>
                <a:lnTo>
                  <a:pt x="744" y="181"/>
                </a:lnTo>
                <a:lnTo>
                  <a:pt x="753" y="177"/>
                </a:lnTo>
                <a:lnTo>
                  <a:pt x="762" y="172"/>
                </a:lnTo>
                <a:lnTo>
                  <a:pt x="771" y="169"/>
                </a:lnTo>
                <a:lnTo>
                  <a:pt x="781" y="165"/>
                </a:lnTo>
                <a:lnTo>
                  <a:pt x="790" y="162"/>
                </a:lnTo>
                <a:lnTo>
                  <a:pt x="799" y="160"/>
                </a:lnTo>
                <a:lnTo>
                  <a:pt x="808" y="158"/>
                </a:lnTo>
                <a:lnTo>
                  <a:pt x="817" y="156"/>
                </a:lnTo>
                <a:lnTo>
                  <a:pt x="826" y="154"/>
                </a:lnTo>
                <a:lnTo>
                  <a:pt x="844" y="152"/>
                </a:lnTo>
                <a:lnTo>
                  <a:pt x="852" y="152"/>
                </a:lnTo>
                <a:lnTo>
                  <a:pt x="860" y="152"/>
                </a:lnTo>
                <a:lnTo>
                  <a:pt x="868" y="152"/>
                </a:lnTo>
                <a:lnTo>
                  <a:pt x="876" y="152"/>
                </a:lnTo>
                <a:lnTo>
                  <a:pt x="893" y="153"/>
                </a:lnTo>
                <a:lnTo>
                  <a:pt x="901" y="155"/>
                </a:lnTo>
                <a:lnTo>
                  <a:pt x="910" y="156"/>
                </a:lnTo>
                <a:lnTo>
                  <a:pt x="927" y="160"/>
                </a:lnTo>
                <a:lnTo>
                  <a:pt x="936" y="162"/>
                </a:lnTo>
                <a:lnTo>
                  <a:pt x="944" y="165"/>
                </a:lnTo>
                <a:lnTo>
                  <a:pt x="953" y="168"/>
                </a:lnTo>
                <a:lnTo>
                  <a:pt x="961" y="172"/>
                </a:lnTo>
                <a:lnTo>
                  <a:pt x="969" y="177"/>
                </a:lnTo>
                <a:lnTo>
                  <a:pt x="977" y="181"/>
                </a:lnTo>
                <a:lnTo>
                  <a:pt x="985" y="187"/>
                </a:lnTo>
                <a:lnTo>
                  <a:pt x="993" y="193"/>
                </a:lnTo>
                <a:lnTo>
                  <a:pt x="1000" y="199"/>
                </a:lnTo>
                <a:lnTo>
                  <a:pt x="1007" y="207"/>
                </a:lnTo>
                <a:lnTo>
                  <a:pt x="1014" y="215"/>
                </a:lnTo>
                <a:lnTo>
                  <a:pt x="1021" y="223"/>
                </a:lnTo>
                <a:lnTo>
                  <a:pt x="1027" y="233"/>
                </a:lnTo>
                <a:lnTo>
                  <a:pt x="1032" y="243"/>
                </a:lnTo>
                <a:lnTo>
                  <a:pt x="1035" y="248"/>
                </a:lnTo>
                <a:lnTo>
                  <a:pt x="1038" y="253"/>
                </a:lnTo>
                <a:lnTo>
                  <a:pt x="1043" y="265"/>
                </a:lnTo>
                <a:lnTo>
                  <a:pt x="1047" y="278"/>
                </a:lnTo>
                <a:lnTo>
                  <a:pt x="1051" y="291"/>
                </a:lnTo>
                <a:lnTo>
                  <a:pt x="1054" y="305"/>
                </a:lnTo>
                <a:lnTo>
                  <a:pt x="1057" y="320"/>
                </a:lnTo>
                <a:lnTo>
                  <a:pt x="1060" y="336"/>
                </a:lnTo>
                <a:lnTo>
                  <a:pt x="1061" y="354"/>
                </a:lnTo>
                <a:lnTo>
                  <a:pt x="1062" y="372"/>
                </a:lnTo>
                <a:lnTo>
                  <a:pt x="1063" y="391"/>
                </a:lnTo>
                <a:lnTo>
                  <a:pt x="1063" y="408"/>
                </a:lnTo>
                <a:close/>
                <a:moveTo>
                  <a:pt x="918" y="326"/>
                </a:moveTo>
                <a:lnTo>
                  <a:pt x="921" y="325"/>
                </a:lnTo>
                <a:lnTo>
                  <a:pt x="922" y="325"/>
                </a:lnTo>
                <a:lnTo>
                  <a:pt x="923" y="323"/>
                </a:lnTo>
                <a:lnTo>
                  <a:pt x="924" y="322"/>
                </a:lnTo>
                <a:lnTo>
                  <a:pt x="925" y="319"/>
                </a:lnTo>
                <a:lnTo>
                  <a:pt x="924" y="318"/>
                </a:lnTo>
                <a:lnTo>
                  <a:pt x="923" y="311"/>
                </a:lnTo>
                <a:lnTo>
                  <a:pt x="922" y="304"/>
                </a:lnTo>
                <a:lnTo>
                  <a:pt x="920" y="297"/>
                </a:lnTo>
                <a:lnTo>
                  <a:pt x="917" y="291"/>
                </a:lnTo>
                <a:lnTo>
                  <a:pt x="915" y="286"/>
                </a:lnTo>
                <a:lnTo>
                  <a:pt x="911" y="281"/>
                </a:lnTo>
                <a:lnTo>
                  <a:pt x="908" y="277"/>
                </a:lnTo>
                <a:lnTo>
                  <a:pt x="904" y="273"/>
                </a:lnTo>
                <a:lnTo>
                  <a:pt x="900" y="270"/>
                </a:lnTo>
                <a:lnTo>
                  <a:pt x="895" y="267"/>
                </a:lnTo>
                <a:lnTo>
                  <a:pt x="890" y="265"/>
                </a:lnTo>
                <a:lnTo>
                  <a:pt x="885" y="263"/>
                </a:lnTo>
                <a:lnTo>
                  <a:pt x="879" y="262"/>
                </a:lnTo>
                <a:lnTo>
                  <a:pt x="873" y="261"/>
                </a:lnTo>
                <a:lnTo>
                  <a:pt x="866" y="260"/>
                </a:lnTo>
                <a:lnTo>
                  <a:pt x="860" y="260"/>
                </a:lnTo>
                <a:lnTo>
                  <a:pt x="854" y="260"/>
                </a:lnTo>
                <a:lnTo>
                  <a:pt x="849" y="261"/>
                </a:lnTo>
                <a:lnTo>
                  <a:pt x="844" y="262"/>
                </a:lnTo>
                <a:lnTo>
                  <a:pt x="839" y="263"/>
                </a:lnTo>
                <a:lnTo>
                  <a:pt x="834" y="265"/>
                </a:lnTo>
                <a:lnTo>
                  <a:pt x="830" y="267"/>
                </a:lnTo>
                <a:lnTo>
                  <a:pt x="826" y="270"/>
                </a:lnTo>
                <a:lnTo>
                  <a:pt x="821" y="273"/>
                </a:lnTo>
                <a:lnTo>
                  <a:pt x="818" y="277"/>
                </a:lnTo>
                <a:lnTo>
                  <a:pt x="814" y="281"/>
                </a:lnTo>
                <a:lnTo>
                  <a:pt x="810" y="286"/>
                </a:lnTo>
                <a:lnTo>
                  <a:pt x="807" y="291"/>
                </a:lnTo>
                <a:lnTo>
                  <a:pt x="804" y="297"/>
                </a:lnTo>
                <a:lnTo>
                  <a:pt x="802" y="304"/>
                </a:lnTo>
                <a:lnTo>
                  <a:pt x="799" y="311"/>
                </a:lnTo>
                <a:lnTo>
                  <a:pt x="797" y="318"/>
                </a:lnTo>
                <a:lnTo>
                  <a:pt x="797" y="321"/>
                </a:lnTo>
                <a:lnTo>
                  <a:pt x="797" y="323"/>
                </a:lnTo>
                <a:lnTo>
                  <a:pt x="798" y="324"/>
                </a:lnTo>
                <a:lnTo>
                  <a:pt x="799" y="325"/>
                </a:lnTo>
                <a:lnTo>
                  <a:pt x="800" y="326"/>
                </a:lnTo>
                <a:lnTo>
                  <a:pt x="802" y="326"/>
                </a:lnTo>
                <a:lnTo>
                  <a:pt x="918" y="326"/>
                </a:lnTo>
                <a:close/>
                <a:moveTo>
                  <a:pt x="1595" y="588"/>
                </a:moveTo>
                <a:lnTo>
                  <a:pt x="1577" y="588"/>
                </a:lnTo>
                <a:lnTo>
                  <a:pt x="1560" y="587"/>
                </a:lnTo>
                <a:lnTo>
                  <a:pt x="1543" y="585"/>
                </a:lnTo>
                <a:lnTo>
                  <a:pt x="1528" y="584"/>
                </a:lnTo>
                <a:lnTo>
                  <a:pt x="1513" y="581"/>
                </a:lnTo>
                <a:lnTo>
                  <a:pt x="1499" y="578"/>
                </a:lnTo>
                <a:lnTo>
                  <a:pt x="1485" y="575"/>
                </a:lnTo>
                <a:lnTo>
                  <a:pt x="1472" y="571"/>
                </a:lnTo>
                <a:lnTo>
                  <a:pt x="1460" y="567"/>
                </a:lnTo>
                <a:lnTo>
                  <a:pt x="1449" y="563"/>
                </a:lnTo>
                <a:lnTo>
                  <a:pt x="1438" y="558"/>
                </a:lnTo>
                <a:lnTo>
                  <a:pt x="1427" y="553"/>
                </a:lnTo>
                <a:lnTo>
                  <a:pt x="1418" y="548"/>
                </a:lnTo>
                <a:lnTo>
                  <a:pt x="1409" y="543"/>
                </a:lnTo>
                <a:lnTo>
                  <a:pt x="1393" y="532"/>
                </a:lnTo>
                <a:lnTo>
                  <a:pt x="1391" y="531"/>
                </a:lnTo>
                <a:lnTo>
                  <a:pt x="1390" y="529"/>
                </a:lnTo>
                <a:lnTo>
                  <a:pt x="1389" y="527"/>
                </a:lnTo>
                <a:lnTo>
                  <a:pt x="1389" y="525"/>
                </a:lnTo>
                <a:lnTo>
                  <a:pt x="1390" y="523"/>
                </a:lnTo>
                <a:lnTo>
                  <a:pt x="1391" y="522"/>
                </a:lnTo>
                <a:lnTo>
                  <a:pt x="1440" y="446"/>
                </a:lnTo>
                <a:lnTo>
                  <a:pt x="1442" y="444"/>
                </a:lnTo>
                <a:lnTo>
                  <a:pt x="1443" y="444"/>
                </a:lnTo>
                <a:lnTo>
                  <a:pt x="1444" y="443"/>
                </a:lnTo>
                <a:lnTo>
                  <a:pt x="1446" y="443"/>
                </a:lnTo>
                <a:lnTo>
                  <a:pt x="1448" y="444"/>
                </a:lnTo>
                <a:lnTo>
                  <a:pt x="1450" y="445"/>
                </a:lnTo>
                <a:lnTo>
                  <a:pt x="1465" y="456"/>
                </a:lnTo>
                <a:lnTo>
                  <a:pt x="1483" y="465"/>
                </a:lnTo>
                <a:lnTo>
                  <a:pt x="1501" y="473"/>
                </a:lnTo>
                <a:lnTo>
                  <a:pt x="1510" y="476"/>
                </a:lnTo>
                <a:lnTo>
                  <a:pt x="1520" y="479"/>
                </a:lnTo>
                <a:lnTo>
                  <a:pt x="1529" y="482"/>
                </a:lnTo>
                <a:lnTo>
                  <a:pt x="1539" y="485"/>
                </a:lnTo>
                <a:lnTo>
                  <a:pt x="1558" y="489"/>
                </a:lnTo>
                <a:lnTo>
                  <a:pt x="1576" y="491"/>
                </a:lnTo>
                <a:lnTo>
                  <a:pt x="1594" y="492"/>
                </a:lnTo>
                <a:lnTo>
                  <a:pt x="1604" y="491"/>
                </a:lnTo>
                <a:lnTo>
                  <a:pt x="1613" y="490"/>
                </a:lnTo>
                <a:lnTo>
                  <a:pt x="1622" y="488"/>
                </a:lnTo>
                <a:lnTo>
                  <a:pt x="1629" y="486"/>
                </a:lnTo>
                <a:lnTo>
                  <a:pt x="1632" y="484"/>
                </a:lnTo>
                <a:lnTo>
                  <a:pt x="1635" y="482"/>
                </a:lnTo>
                <a:lnTo>
                  <a:pt x="1638" y="480"/>
                </a:lnTo>
                <a:lnTo>
                  <a:pt x="1640" y="477"/>
                </a:lnTo>
                <a:lnTo>
                  <a:pt x="1642" y="474"/>
                </a:lnTo>
                <a:lnTo>
                  <a:pt x="1643" y="471"/>
                </a:lnTo>
                <a:lnTo>
                  <a:pt x="1644" y="468"/>
                </a:lnTo>
                <a:lnTo>
                  <a:pt x="1644" y="464"/>
                </a:lnTo>
                <a:lnTo>
                  <a:pt x="1644" y="461"/>
                </a:lnTo>
                <a:lnTo>
                  <a:pt x="1643" y="457"/>
                </a:lnTo>
                <a:lnTo>
                  <a:pt x="1642" y="454"/>
                </a:lnTo>
                <a:lnTo>
                  <a:pt x="1641" y="451"/>
                </a:lnTo>
                <a:lnTo>
                  <a:pt x="1640" y="449"/>
                </a:lnTo>
                <a:lnTo>
                  <a:pt x="1638" y="448"/>
                </a:lnTo>
                <a:lnTo>
                  <a:pt x="1636" y="445"/>
                </a:lnTo>
                <a:lnTo>
                  <a:pt x="1629" y="441"/>
                </a:lnTo>
                <a:lnTo>
                  <a:pt x="1620" y="437"/>
                </a:lnTo>
                <a:lnTo>
                  <a:pt x="1609" y="434"/>
                </a:lnTo>
                <a:lnTo>
                  <a:pt x="1595" y="432"/>
                </a:lnTo>
                <a:lnTo>
                  <a:pt x="1579" y="429"/>
                </a:lnTo>
                <a:lnTo>
                  <a:pt x="1551" y="425"/>
                </a:lnTo>
                <a:lnTo>
                  <a:pt x="1537" y="422"/>
                </a:lnTo>
                <a:lnTo>
                  <a:pt x="1522" y="419"/>
                </a:lnTo>
                <a:lnTo>
                  <a:pt x="1508" y="415"/>
                </a:lnTo>
                <a:lnTo>
                  <a:pt x="1493" y="411"/>
                </a:lnTo>
                <a:lnTo>
                  <a:pt x="1480" y="405"/>
                </a:lnTo>
                <a:lnTo>
                  <a:pt x="1466" y="398"/>
                </a:lnTo>
                <a:lnTo>
                  <a:pt x="1460" y="395"/>
                </a:lnTo>
                <a:lnTo>
                  <a:pt x="1454" y="391"/>
                </a:lnTo>
                <a:lnTo>
                  <a:pt x="1448" y="386"/>
                </a:lnTo>
                <a:lnTo>
                  <a:pt x="1443" y="382"/>
                </a:lnTo>
                <a:lnTo>
                  <a:pt x="1438" y="377"/>
                </a:lnTo>
                <a:lnTo>
                  <a:pt x="1433" y="371"/>
                </a:lnTo>
                <a:lnTo>
                  <a:pt x="1428" y="366"/>
                </a:lnTo>
                <a:lnTo>
                  <a:pt x="1424" y="359"/>
                </a:lnTo>
                <a:lnTo>
                  <a:pt x="1420" y="353"/>
                </a:lnTo>
                <a:lnTo>
                  <a:pt x="1417" y="346"/>
                </a:lnTo>
                <a:lnTo>
                  <a:pt x="1414" y="338"/>
                </a:lnTo>
                <a:lnTo>
                  <a:pt x="1411" y="330"/>
                </a:lnTo>
                <a:lnTo>
                  <a:pt x="1410" y="322"/>
                </a:lnTo>
                <a:lnTo>
                  <a:pt x="1408" y="313"/>
                </a:lnTo>
                <a:lnTo>
                  <a:pt x="1408" y="308"/>
                </a:lnTo>
                <a:lnTo>
                  <a:pt x="1407" y="304"/>
                </a:lnTo>
                <a:lnTo>
                  <a:pt x="1407" y="294"/>
                </a:lnTo>
                <a:lnTo>
                  <a:pt x="1407" y="285"/>
                </a:lnTo>
                <a:lnTo>
                  <a:pt x="1408" y="277"/>
                </a:lnTo>
                <a:lnTo>
                  <a:pt x="1409" y="268"/>
                </a:lnTo>
                <a:lnTo>
                  <a:pt x="1410" y="261"/>
                </a:lnTo>
                <a:lnTo>
                  <a:pt x="1412" y="253"/>
                </a:lnTo>
                <a:lnTo>
                  <a:pt x="1415" y="246"/>
                </a:lnTo>
                <a:lnTo>
                  <a:pt x="1417" y="239"/>
                </a:lnTo>
                <a:lnTo>
                  <a:pt x="1420" y="232"/>
                </a:lnTo>
                <a:lnTo>
                  <a:pt x="1424" y="225"/>
                </a:lnTo>
                <a:lnTo>
                  <a:pt x="1428" y="219"/>
                </a:lnTo>
                <a:lnTo>
                  <a:pt x="1436" y="208"/>
                </a:lnTo>
                <a:lnTo>
                  <a:pt x="1441" y="202"/>
                </a:lnTo>
                <a:lnTo>
                  <a:pt x="1446" y="197"/>
                </a:lnTo>
                <a:lnTo>
                  <a:pt x="1457" y="188"/>
                </a:lnTo>
                <a:lnTo>
                  <a:pt x="1463" y="183"/>
                </a:lnTo>
                <a:lnTo>
                  <a:pt x="1469" y="179"/>
                </a:lnTo>
                <a:lnTo>
                  <a:pt x="1483" y="172"/>
                </a:lnTo>
                <a:lnTo>
                  <a:pt x="1490" y="169"/>
                </a:lnTo>
                <a:lnTo>
                  <a:pt x="1497" y="166"/>
                </a:lnTo>
                <a:lnTo>
                  <a:pt x="1512" y="161"/>
                </a:lnTo>
                <a:lnTo>
                  <a:pt x="1528" y="157"/>
                </a:lnTo>
                <a:lnTo>
                  <a:pt x="1544" y="154"/>
                </a:lnTo>
                <a:lnTo>
                  <a:pt x="1561" y="152"/>
                </a:lnTo>
                <a:lnTo>
                  <a:pt x="1579" y="152"/>
                </a:lnTo>
                <a:lnTo>
                  <a:pt x="1595" y="152"/>
                </a:lnTo>
                <a:lnTo>
                  <a:pt x="1611" y="153"/>
                </a:lnTo>
                <a:lnTo>
                  <a:pt x="1626" y="154"/>
                </a:lnTo>
                <a:lnTo>
                  <a:pt x="1641" y="156"/>
                </a:lnTo>
                <a:lnTo>
                  <a:pt x="1654" y="158"/>
                </a:lnTo>
                <a:lnTo>
                  <a:pt x="1667" y="160"/>
                </a:lnTo>
                <a:lnTo>
                  <a:pt x="1679" y="163"/>
                </a:lnTo>
                <a:lnTo>
                  <a:pt x="1691" y="167"/>
                </a:lnTo>
                <a:lnTo>
                  <a:pt x="1702" y="170"/>
                </a:lnTo>
                <a:lnTo>
                  <a:pt x="1713" y="174"/>
                </a:lnTo>
                <a:lnTo>
                  <a:pt x="1723" y="179"/>
                </a:lnTo>
                <a:lnTo>
                  <a:pt x="1733" y="183"/>
                </a:lnTo>
                <a:lnTo>
                  <a:pt x="1742" y="188"/>
                </a:lnTo>
                <a:lnTo>
                  <a:pt x="1751" y="194"/>
                </a:lnTo>
                <a:lnTo>
                  <a:pt x="1768" y="205"/>
                </a:lnTo>
                <a:lnTo>
                  <a:pt x="1770" y="207"/>
                </a:lnTo>
                <a:lnTo>
                  <a:pt x="1771" y="209"/>
                </a:lnTo>
                <a:lnTo>
                  <a:pt x="1772" y="211"/>
                </a:lnTo>
                <a:lnTo>
                  <a:pt x="1772" y="212"/>
                </a:lnTo>
                <a:lnTo>
                  <a:pt x="1771" y="215"/>
                </a:lnTo>
                <a:lnTo>
                  <a:pt x="1770" y="216"/>
                </a:lnTo>
                <a:lnTo>
                  <a:pt x="1722" y="288"/>
                </a:lnTo>
                <a:lnTo>
                  <a:pt x="1720" y="290"/>
                </a:lnTo>
                <a:lnTo>
                  <a:pt x="1718" y="292"/>
                </a:lnTo>
                <a:lnTo>
                  <a:pt x="1716" y="292"/>
                </a:lnTo>
                <a:lnTo>
                  <a:pt x="1715" y="292"/>
                </a:lnTo>
                <a:lnTo>
                  <a:pt x="1711" y="292"/>
                </a:lnTo>
                <a:lnTo>
                  <a:pt x="1708" y="290"/>
                </a:lnTo>
                <a:lnTo>
                  <a:pt x="1693" y="282"/>
                </a:lnTo>
                <a:lnTo>
                  <a:pt x="1677" y="274"/>
                </a:lnTo>
                <a:lnTo>
                  <a:pt x="1662" y="268"/>
                </a:lnTo>
                <a:lnTo>
                  <a:pt x="1647" y="263"/>
                </a:lnTo>
                <a:lnTo>
                  <a:pt x="1633" y="258"/>
                </a:lnTo>
                <a:lnTo>
                  <a:pt x="1619" y="255"/>
                </a:lnTo>
                <a:lnTo>
                  <a:pt x="1612" y="254"/>
                </a:lnTo>
                <a:lnTo>
                  <a:pt x="1606" y="254"/>
                </a:lnTo>
                <a:lnTo>
                  <a:pt x="1593" y="253"/>
                </a:lnTo>
                <a:lnTo>
                  <a:pt x="1584" y="253"/>
                </a:lnTo>
                <a:lnTo>
                  <a:pt x="1576" y="254"/>
                </a:lnTo>
                <a:lnTo>
                  <a:pt x="1568" y="256"/>
                </a:lnTo>
                <a:lnTo>
                  <a:pt x="1562" y="259"/>
                </a:lnTo>
                <a:lnTo>
                  <a:pt x="1560" y="261"/>
                </a:lnTo>
                <a:lnTo>
                  <a:pt x="1557" y="263"/>
                </a:lnTo>
                <a:lnTo>
                  <a:pt x="1554" y="267"/>
                </a:lnTo>
                <a:lnTo>
                  <a:pt x="1552" y="270"/>
                </a:lnTo>
                <a:lnTo>
                  <a:pt x="1551" y="273"/>
                </a:lnTo>
                <a:lnTo>
                  <a:pt x="1551" y="276"/>
                </a:lnTo>
                <a:lnTo>
                  <a:pt x="1550" y="280"/>
                </a:lnTo>
                <a:lnTo>
                  <a:pt x="1551" y="283"/>
                </a:lnTo>
                <a:lnTo>
                  <a:pt x="1551" y="286"/>
                </a:lnTo>
                <a:lnTo>
                  <a:pt x="1553" y="289"/>
                </a:lnTo>
                <a:lnTo>
                  <a:pt x="1555" y="292"/>
                </a:lnTo>
                <a:lnTo>
                  <a:pt x="1557" y="295"/>
                </a:lnTo>
                <a:lnTo>
                  <a:pt x="1560" y="297"/>
                </a:lnTo>
                <a:lnTo>
                  <a:pt x="1563" y="299"/>
                </a:lnTo>
                <a:lnTo>
                  <a:pt x="1567" y="301"/>
                </a:lnTo>
                <a:lnTo>
                  <a:pt x="1576" y="304"/>
                </a:lnTo>
                <a:lnTo>
                  <a:pt x="1587" y="307"/>
                </a:lnTo>
                <a:lnTo>
                  <a:pt x="1600" y="309"/>
                </a:lnTo>
                <a:lnTo>
                  <a:pt x="1615" y="312"/>
                </a:lnTo>
                <a:lnTo>
                  <a:pt x="1642" y="316"/>
                </a:lnTo>
                <a:lnTo>
                  <a:pt x="1657" y="318"/>
                </a:lnTo>
                <a:lnTo>
                  <a:pt x="1672" y="321"/>
                </a:lnTo>
                <a:lnTo>
                  <a:pt x="1686" y="325"/>
                </a:lnTo>
                <a:lnTo>
                  <a:pt x="1701" y="329"/>
                </a:lnTo>
                <a:lnTo>
                  <a:pt x="1715" y="334"/>
                </a:lnTo>
                <a:lnTo>
                  <a:pt x="1728" y="340"/>
                </a:lnTo>
                <a:lnTo>
                  <a:pt x="1740" y="348"/>
                </a:lnTo>
                <a:lnTo>
                  <a:pt x="1746" y="352"/>
                </a:lnTo>
                <a:lnTo>
                  <a:pt x="1752" y="356"/>
                </a:lnTo>
                <a:lnTo>
                  <a:pt x="1757" y="361"/>
                </a:lnTo>
                <a:lnTo>
                  <a:pt x="1762" y="366"/>
                </a:lnTo>
                <a:lnTo>
                  <a:pt x="1766" y="371"/>
                </a:lnTo>
                <a:lnTo>
                  <a:pt x="1771" y="377"/>
                </a:lnTo>
                <a:lnTo>
                  <a:pt x="1774" y="383"/>
                </a:lnTo>
                <a:lnTo>
                  <a:pt x="1778" y="390"/>
                </a:lnTo>
                <a:lnTo>
                  <a:pt x="1781" y="397"/>
                </a:lnTo>
                <a:lnTo>
                  <a:pt x="1783" y="404"/>
                </a:lnTo>
                <a:lnTo>
                  <a:pt x="1785" y="412"/>
                </a:lnTo>
                <a:lnTo>
                  <a:pt x="1787" y="420"/>
                </a:lnTo>
                <a:lnTo>
                  <a:pt x="1787" y="425"/>
                </a:lnTo>
                <a:lnTo>
                  <a:pt x="1787" y="429"/>
                </a:lnTo>
                <a:lnTo>
                  <a:pt x="1788" y="438"/>
                </a:lnTo>
                <a:lnTo>
                  <a:pt x="1787" y="449"/>
                </a:lnTo>
                <a:lnTo>
                  <a:pt x="1787" y="458"/>
                </a:lnTo>
                <a:lnTo>
                  <a:pt x="1785" y="468"/>
                </a:lnTo>
                <a:lnTo>
                  <a:pt x="1783" y="477"/>
                </a:lnTo>
                <a:lnTo>
                  <a:pt x="1781" y="485"/>
                </a:lnTo>
                <a:lnTo>
                  <a:pt x="1778" y="494"/>
                </a:lnTo>
                <a:lnTo>
                  <a:pt x="1775" y="501"/>
                </a:lnTo>
                <a:lnTo>
                  <a:pt x="1771" y="509"/>
                </a:lnTo>
                <a:lnTo>
                  <a:pt x="1767" y="516"/>
                </a:lnTo>
                <a:lnTo>
                  <a:pt x="1763" y="523"/>
                </a:lnTo>
                <a:lnTo>
                  <a:pt x="1758" y="529"/>
                </a:lnTo>
                <a:lnTo>
                  <a:pt x="1752" y="535"/>
                </a:lnTo>
                <a:lnTo>
                  <a:pt x="1747" y="540"/>
                </a:lnTo>
                <a:lnTo>
                  <a:pt x="1741" y="546"/>
                </a:lnTo>
                <a:lnTo>
                  <a:pt x="1734" y="550"/>
                </a:lnTo>
                <a:lnTo>
                  <a:pt x="1728" y="555"/>
                </a:lnTo>
                <a:lnTo>
                  <a:pt x="1721" y="559"/>
                </a:lnTo>
                <a:lnTo>
                  <a:pt x="1714" y="563"/>
                </a:lnTo>
                <a:lnTo>
                  <a:pt x="1699" y="570"/>
                </a:lnTo>
                <a:lnTo>
                  <a:pt x="1683" y="576"/>
                </a:lnTo>
                <a:lnTo>
                  <a:pt x="1675" y="578"/>
                </a:lnTo>
                <a:lnTo>
                  <a:pt x="1666" y="580"/>
                </a:lnTo>
                <a:lnTo>
                  <a:pt x="1649" y="584"/>
                </a:lnTo>
                <a:lnTo>
                  <a:pt x="1631" y="586"/>
                </a:lnTo>
                <a:lnTo>
                  <a:pt x="1613" y="588"/>
                </a:lnTo>
                <a:lnTo>
                  <a:pt x="1595" y="58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fi-FI"/>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srgbClr val="363534"/>
              </a:solidFill>
              <a:effectLst/>
              <a:uLnTx/>
              <a:uFillTx/>
              <a:latin typeface="Arial"/>
              <a:ea typeface="+mn-ea"/>
              <a:cs typeface="+mn-cs"/>
            </a:endParaRPr>
          </a:p>
        </p:txBody>
      </p:sp>
      <p:sp>
        <p:nvSpPr>
          <p:cNvPr id="46" name="TextBox 26">
            <a:extLst>
              <a:ext uri="{FF2B5EF4-FFF2-40B4-BE49-F238E27FC236}">
                <a16:creationId xmlns:a16="http://schemas.microsoft.com/office/drawing/2014/main" id="{4BD7C68B-3B0B-2E07-0DA5-8A7D24A845C6}"/>
              </a:ext>
            </a:extLst>
          </p:cNvPr>
          <p:cNvSpPr txBox="1"/>
          <p:nvPr/>
        </p:nvSpPr>
        <p:spPr>
          <a:xfrm>
            <a:off x="662901" y="419381"/>
            <a:ext cx="12785469" cy="688256"/>
          </a:xfrm>
          <a:prstGeom prst="rect">
            <a:avLst/>
          </a:prstGeom>
          <a:noFill/>
        </p:spPr>
        <p:txBody>
          <a:bodyPr wrap="square" lIns="36000" tIns="36000" rIns="36000" bIns="36000" rtlCol="0">
            <a:spAutoFit/>
          </a:bodyPr>
          <a:lstStyle/>
          <a:p>
            <a:pPr marL="0" marR="0" lvl="0" indent="0" algn="l" defTabSz="1219170" rtl="0" eaLnBrk="1" fontAlgn="auto" latinLnBrk="0" hangingPunct="1">
              <a:lnSpc>
                <a:spcPct val="100000"/>
              </a:lnSpc>
              <a:spcBef>
                <a:spcPts val="600"/>
              </a:spcBef>
              <a:spcAft>
                <a:spcPts val="0"/>
              </a:spcAft>
              <a:buClr>
                <a:srgbClr val="363534"/>
              </a:buClr>
              <a:buSzTx/>
              <a:buFontTx/>
              <a:buNone/>
              <a:tabLst/>
              <a:defRPr/>
            </a:pPr>
            <a:r>
              <a:rPr kumimoji="0" lang="fi-FI" sz="4000" b="1" i="0" u="none" strike="noStrike" kern="1200" cap="none" spc="0" normalizeH="0" baseline="0" noProof="0" dirty="0">
                <a:ln>
                  <a:noFill/>
                </a:ln>
                <a:solidFill>
                  <a:prstClr val="white"/>
                </a:solidFill>
                <a:effectLst/>
                <a:uLnTx/>
                <a:uFillTx/>
                <a:latin typeface="Arial"/>
                <a:ea typeface="+mn-ea"/>
                <a:cs typeface="+mn-cs"/>
              </a:rPr>
              <a:t>Metsä Tissue </a:t>
            </a:r>
            <a:r>
              <a:rPr kumimoji="0" lang="fi-FI" sz="4000" b="0" i="0" u="none" strike="noStrike" kern="1200" cap="none" spc="0" normalizeH="0" baseline="0" noProof="0" dirty="0">
                <a:ln>
                  <a:noFill/>
                </a:ln>
                <a:solidFill>
                  <a:prstClr val="white"/>
                </a:solidFill>
                <a:effectLst/>
                <a:uLnTx/>
                <a:uFillTx/>
                <a:latin typeface="Arial"/>
                <a:ea typeface="+mn-ea"/>
                <a:cs typeface="+mn-cs"/>
              </a:rPr>
              <a:t>– For en </a:t>
            </a:r>
            <a:r>
              <a:rPr kumimoji="0" lang="da-DK" sz="4000" b="0" i="0" u="none" strike="noStrike" kern="1200" cap="none" spc="0" normalizeH="0" baseline="0" noProof="0" dirty="0">
                <a:ln>
                  <a:noFill/>
                </a:ln>
                <a:solidFill>
                  <a:prstClr val="white"/>
                </a:solidFill>
                <a:effectLst/>
                <a:uLnTx/>
                <a:uFillTx/>
                <a:latin typeface="Arial"/>
                <a:ea typeface="+mn-ea"/>
                <a:cs typeface="+mn-cs"/>
              </a:rPr>
              <a:t>renere hverdag</a:t>
            </a:r>
            <a:endParaRPr kumimoji="0" lang="fi-FI" sz="4000" b="0" i="0" u="none" strike="noStrike" kern="1200" cap="none" spc="0" normalizeH="0" baseline="0" noProof="0" dirty="0">
              <a:ln>
                <a:noFill/>
              </a:ln>
              <a:solidFill>
                <a:prstClr val="white"/>
              </a:solidFill>
              <a:effectLst/>
              <a:uLnTx/>
              <a:uFillTx/>
              <a:latin typeface="Arial"/>
              <a:ea typeface="+mn-ea"/>
              <a:cs typeface="+mn-cs"/>
            </a:endParaRPr>
          </a:p>
        </p:txBody>
      </p:sp>
      <p:grpSp>
        <p:nvGrpSpPr>
          <p:cNvPr id="54" name="Ryhmä 53">
            <a:extLst>
              <a:ext uri="{FF2B5EF4-FFF2-40B4-BE49-F238E27FC236}">
                <a16:creationId xmlns:a16="http://schemas.microsoft.com/office/drawing/2014/main" id="{4DDE8213-30A7-00E0-5070-60DB00DE30BD}"/>
              </a:ext>
            </a:extLst>
          </p:cNvPr>
          <p:cNvGrpSpPr/>
          <p:nvPr/>
        </p:nvGrpSpPr>
        <p:grpSpPr>
          <a:xfrm>
            <a:off x="4210978" y="3451468"/>
            <a:ext cx="1551165" cy="1470380"/>
            <a:chOff x="6629299" y="3549438"/>
            <a:chExt cx="1551165" cy="1470380"/>
          </a:xfrm>
        </p:grpSpPr>
        <p:sp>
          <p:nvSpPr>
            <p:cNvPr id="55" name="Ellipsi 54">
              <a:extLst>
                <a:ext uri="{FF2B5EF4-FFF2-40B4-BE49-F238E27FC236}">
                  <a16:creationId xmlns:a16="http://schemas.microsoft.com/office/drawing/2014/main" id="{E4E5F460-7D07-7104-AD92-F09703AA2A4C}"/>
                </a:ext>
              </a:extLst>
            </p:cNvPr>
            <p:cNvSpPr/>
            <p:nvPr/>
          </p:nvSpPr>
          <p:spPr>
            <a:xfrm>
              <a:off x="6723899" y="3629600"/>
              <a:ext cx="1354415" cy="13544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pic>
          <p:nvPicPr>
            <p:cNvPr id="56" name="Graphic 46">
              <a:extLst>
                <a:ext uri="{FF2B5EF4-FFF2-40B4-BE49-F238E27FC236}">
                  <a16:creationId xmlns:a16="http://schemas.microsoft.com/office/drawing/2014/main" id="{0479F43F-4CB3-CCEA-8EF0-E85A998E671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29299" y="3549438"/>
              <a:ext cx="1551165" cy="1470380"/>
            </a:xfrm>
            <a:prstGeom prst="rect">
              <a:avLst/>
            </a:prstGeom>
          </p:spPr>
        </p:pic>
      </p:grpSp>
      <p:sp>
        <p:nvSpPr>
          <p:cNvPr id="57" name="TextBox 7">
            <a:extLst>
              <a:ext uri="{FF2B5EF4-FFF2-40B4-BE49-F238E27FC236}">
                <a16:creationId xmlns:a16="http://schemas.microsoft.com/office/drawing/2014/main" id="{43560460-452A-65CE-C09F-4DD7AE3CC632}"/>
              </a:ext>
            </a:extLst>
          </p:cNvPr>
          <p:cNvSpPr txBox="1"/>
          <p:nvPr/>
        </p:nvSpPr>
        <p:spPr>
          <a:xfrm>
            <a:off x="6609927" y="4961348"/>
            <a:ext cx="1742962" cy="565145"/>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600"/>
              </a:spcBef>
              <a:spcAft>
                <a:spcPts val="0"/>
              </a:spcAft>
              <a:buClr>
                <a:srgbClr val="363534"/>
              </a:buClr>
              <a:buSzTx/>
              <a:buFontTx/>
              <a:buNone/>
              <a:tabLst/>
              <a:defRPr/>
            </a:pPr>
            <a:r>
              <a:rPr kumimoji="0" lang="fi-FI" sz="16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Smart </a:t>
            </a:r>
            <a:r>
              <a:rPr kumimoji="0" lang="fi-FI" sz="1600" b="1" i="0" u="none" strike="noStrike" kern="1200" cap="none" spc="0" normalizeH="0" baseline="0" noProof="0" dirty="0" err="1">
                <a:ln>
                  <a:noFill/>
                </a:ln>
                <a:solidFill>
                  <a:prstClr val="white"/>
                </a:solidFill>
                <a:effectLst/>
                <a:uLnTx/>
                <a:uFillTx/>
                <a:latin typeface="Arial"/>
                <a:ea typeface="+mn-ea"/>
                <a:cs typeface="72 Light" panose="020B0303030000000003" pitchFamily="34" charset="0"/>
              </a:rPr>
              <a:t>brands</a:t>
            </a:r>
            <a:r>
              <a:rPr kumimoji="0" lang="fi-FI" sz="16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 and </a:t>
            </a:r>
            <a:r>
              <a:rPr kumimoji="0" lang="fi-FI" sz="1600" b="1" i="0" u="none" strike="noStrike" kern="1200" cap="none" spc="0" normalizeH="0" baseline="0" noProof="0" dirty="0" err="1">
                <a:ln>
                  <a:noFill/>
                </a:ln>
                <a:solidFill>
                  <a:prstClr val="white"/>
                </a:solidFill>
                <a:effectLst/>
                <a:uLnTx/>
                <a:uFillTx/>
                <a:latin typeface="Arial"/>
                <a:ea typeface="+mn-ea"/>
                <a:cs typeface="72 Light" panose="020B0303030000000003" pitchFamily="34" charset="0"/>
              </a:rPr>
              <a:t>offering</a:t>
            </a:r>
            <a:endParaRPr kumimoji="0" lang="fi-FI" sz="16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endParaRPr>
          </a:p>
        </p:txBody>
      </p:sp>
      <p:grpSp>
        <p:nvGrpSpPr>
          <p:cNvPr id="58" name="Ryhmä 57">
            <a:extLst>
              <a:ext uri="{FF2B5EF4-FFF2-40B4-BE49-F238E27FC236}">
                <a16:creationId xmlns:a16="http://schemas.microsoft.com/office/drawing/2014/main" id="{41BEEB7A-DBAE-E192-A8B3-89D8D89BFE3C}"/>
              </a:ext>
            </a:extLst>
          </p:cNvPr>
          <p:cNvGrpSpPr/>
          <p:nvPr/>
        </p:nvGrpSpPr>
        <p:grpSpPr>
          <a:xfrm>
            <a:off x="6609927" y="3499096"/>
            <a:ext cx="1551164" cy="1463661"/>
            <a:chOff x="1927224" y="3597067"/>
            <a:chExt cx="1551164" cy="1463661"/>
          </a:xfrm>
        </p:grpSpPr>
        <p:sp>
          <p:nvSpPr>
            <p:cNvPr id="59" name="Ellipsi 58">
              <a:extLst>
                <a:ext uri="{FF2B5EF4-FFF2-40B4-BE49-F238E27FC236}">
                  <a16:creationId xmlns:a16="http://schemas.microsoft.com/office/drawing/2014/main" id="{9569BE24-25C5-AC6C-8E15-67D5E19E8EAE}"/>
                </a:ext>
              </a:extLst>
            </p:cNvPr>
            <p:cNvSpPr/>
            <p:nvPr/>
          </p:nvSpPr>
          <p:spPr>
            <a:xfrm>
              <a:off x="2041540" y="3629600"/>
              <a:ext cx="1354415" cy="13544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pic>
          <p:nvPicPr>
            <p:cNvPr id="60" name="Graphic 8">
              <a:extLst>
                <a:ext uri="{FF2B5EF4-FFF2-40B4-BE49-F238E27FC236}">
                  <a16:creationId xmlns:a16="http://schemas.microsoft.com/office/drawing/2014/main" id="{AB688E28-7D75-1819-935F-6ACC0B0405F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27224" y="3597067"/>
              <a:ext cx="1551164" cy="1463661"/>
            </a:xfrm>
            <a:prstGeom prst="rect">
              <a:avLst/>
            </a:prstGeom>
          </p:spPr>
        </p:pic>
      </p:grpSp>
      <p:sp>
        <p:nvSpPr>
          <p:cNvPr id="61" name="TextBox 7">
            <a:extLst>
              <a:ext uri="{FF2B5EF4-FFF2-40B4-BE49-F238E27FC236}">
                <a16:creationId xmlns:a16="http://schemas.microsoft.com/office/drawing/2014/main" id="{65754207-045B-9CA6-C189-F8A07F1BFFEF}"/>
              </a:ext>
            </a:extLst>
          </p:cNvPr>
          <p:cNvSpPr txBox="1"/>
          <p:nvPr/>
        </p:nvSpPr>
        <p:spPr>
          <a:xfrm>
            <a:off x="4125216" y="4960549"/>
            <a:ext cx="1742962" cy="565145"/>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600"/>
              </a:spcBef>
              <a:spcAft>
                <a:spcPts val="0"/>
              </a:spcAft>
              <a:buClr>
                <a:srgbClr val="363534"/>
              </a:buClr>
              <a:buSzTx/>
              <a:buFontTx/>
              <a:buNone/>
              <a:tabLst/>
              <a:defRPr/>
            </a:pPr>
            <a:r>
              <a:rPr kumimoji="0" lang="fi-FI" sz="1600" b="1" i="0" u="none" strike="noStrike" kern="1200" cap="none" spc="0" normalizeH="0" baseline="0" noProof="0" dirty="0" err="1">
                <a:ln>
                  <a:noFill/>
                </a:ln>
                <a:solidFill>
                  <a:prstClr val="white"/>
                </a:solidFill>
                <a:effectLst/>
                <a:uLnTx/>
                <a:uFillTx/>
                <a:latin typeface="Arial"/>
                <a:ea typeface="+mn-ea"/>
                <a:cs typeface="72 Light" panose="020B0303030000000003" pitchFamily="34" charset="0"/>
              </a:rPr>
              <a:t>Reliable</a:t>
            </a:r>
            <a:r>
              <a:rPr kumimoji="0" lang="fi-FI" sz="16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 </a:t>
            </a:r>
            <a:r>
              <a:rPr kumimoji="0" lang="fi-FI" sz="1600" b="1" i="0" u="none" strike="noStrike" kern="1200" cap="none" spc="0" normalizeH="0" baseline="0" noProof="0" dirty="0" err="1">
                <a:ln>
                  <a:noFill/>
                </a:ln>
                <a:solidFill>
                  <a:prstClr val="white"/>
                </a:solidFill>
                <a:effectLst/>
                <a:uLnTx/>
                <a:uFillTx/>
                <a:latin typeface="Arial"/>
                <a:ea typeface="+mn-ea"/>
                <a:cs typeface="72 Light" panose="020B0303030000000003" pitchFamily="34" charset="0"/>
              </a:rPr>
              <a:t>supply</a:t>
            </a:r>
            <a:r>
              <a:rPr kumimoji="0" lang="fi-FI" sz="16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 </a:t>
            </a:r>
            <a:r>
              <a:rPr kumimoji="0" lang="fi-FI" sz="1600" b="1" i="0" u="none" strike="noStrike" kern="1200" cap="none" spc="0" normalizeH="0" baseline="0" noProof="0" dirty="0" err="1">
                <a:ln>
                  <a:noFill/>
                </a:ln>
                <a:solidFill>
                  <a:prstClr val="white"/>
                </a:solidFill>
                <a:effectLst/>
                <a:uLnTx/>
                <a:uFillTx/>
                <a:latin typeface="Arial"/>
                <a:ea typeface="+mn-ea"/>
                <a:cs typeface="72 Light" panose="020B0303030000000003" pitchFamily="34" charset="0"/>
              </a:rPr>
              <a:t>chain</a:t>
            </a:r>
            <a:endParaRPr kumimoji="0" lang="fi-FI" sz="16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endParaRPr>
          </a:p>
        </p:txBody>
      </p:sp>
      <p:sp>
        <p:nvSpPr>
          <p:cNvPr id="62" name="TextBox 7">
            <a:extLst>
              <a:ext uri="{FF2B5EF4-FFF2-40B4-BE49-F238E27FC236}">
                <a16:creationId xmlns:a16="http://schemas.microsoft.com/office/drawing/2014/main" id="{7F8A3576-C0BE-6F80-AEC4-16F43AC51DA8}"/>
              </a:ext>
            </a:extLst>
          </p:cNvPr>
          <p:cNvSpPr txBox="1"/>
          <p:nvPr/>
        </p:nvSpPr>
        <p:spPr>
          <a:xfrm>
            <a:off x="1723491" y="4963355"/>
            <a:ext cx="1742962" cy="565145"/>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600"/>
              </a:spcBef>
              <a:spcAft>
                <a:spcPts val="0"/>
              </a:spcAft>
              <a:buClr>
                <a:srgbClr val="363534"/>
              </a:buClr>
              <a:buSzTx/>
              <a:buFontTx/>
              <a:buNone/>
              <a:tabLst/>
              <a:defRPr/>
            </a:pPr>
            <a:r>
              <a:rPr kumimoji="0" lang="fi-FI" sz="1600" b="1" i="0" u="none" strike="noStrike" kern="1200" cap="none" spc="0" normalizeH="0" baseline="0" noProof="0" dirty="0" err="1">
                <a:ln>
                  <a:noFill/>
                </a:ln>
                <a:solidFill>
                  <a:prstClr val="white"/>
                </a:solidFill>
                <a:effectLst/>
                <a:uLnTx/>
                <a:uFillTx/>
                <a:latin typeface="Arial"/>
                <a:ea typeface="+mn-ea"/>
                <a:cs typeface="72 Light" panose="020B0303030000000003" pitchFamily="34" charset="0"/>
              </a:rPr>
              <a:t>Unique</a:t>
            </a:r>
            <a:r>
              <a:rPr kumimoji="0" lang="fi-FI" sz="16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 </a:t>
            </a:r>
            <a:r>
              <a:rPr kumimoji="0" lang="fi-FI" sz="1600" b="1" i="0" u="none" strike="noStrike" kern="1200" cap="none" spc="0" normalizeH="0" baseline="0" noProof="0" dirty="0" err="1">
                <a:ln>
                  <a:noFill/>
                </a:ln>
                <a:solidFill>
                  <a:prstClr val="white"/>
                </a:solidFill>
                <a:effectLst/>
                <a:uLnTx/>
                <a:uFillTx/>
                <a:latin typeface="Arial"/>
                <a:ea typeface="+mn-ea"/>
                <a:cs typeface="72 Light" panose="020B0303030000000003" pitchFamily="34" charset="0"/>
              </a:rPr>
              <a:t>sustainability</a:t>
            </a:r>
            <a:endParaRPr kumimoji="0" lang="fi-FI" sz="16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endParaRPr>
          </a:p>
        </p:txBody>
      </p:sp>
      <p:grpSp>
        <p:nvGrpSpPr>
          <p:cNvPr id="63" name="Ryhmä 62">
            <a:extLst>
              <a:ext uri="{FF2B5EF4-FFF2-40B4-BE49-F238E27FC236}">
                <a16:creationId xmlns:a16="http://schemas.microsoft.com/office/drawing/2014/main" id="{D5A98D17-3022-9114-66D2-CC260D6D2AD5}"/>
              </a:ext>
            </a:extLst>
          </p:cNvPr>
          <p:cNvGrpSpPr/>
          <p:nvPr/>
        </p:nvGrpSpPr>
        <p:grpSpPr>
          <a:xfrm>
            <a:off x="1867591" y="3408709"/>
            <a:ext cx="1461836" cy="1460892"/>
            <a:chOff x="8988860" y="3580873"/>
            <a:chExt cx="1461836" cy="1460892"/>
          </a:xfrm>
        </p:grpSpPr>
        <p:sp>
          <p:nvSpPr>
            <p:cNvPr id="64" name="Ellipsi 63">
              <a:extLst>
                <a:ext uri="{FF2B5EF4-FFF2-40B4-BE49-F238E27FC236}">
                  <a16:creationId xmlns:a16="http://schemas.microsoft.com/office/drawing/2014/main" id="{5E83D8F5-D1DF-7AAB-9718-DD35A6D129E9}"/>
                </a:ext>
              </a:extLst>
            </p:cNvPr>
            <p:cNvSpPr/>
            <p:nvPr/>
          </p:nvSpPr>
          <p:spPr>
            <a:xfrm>
              <a:off x="9041430" y="3687350"/>
              <a:ext cx="1354415" cy="13544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pic>
          <p:nvPicPr>
            <p:cNvPr id="65" name="Graphic 34">
              <a:extLst>
                <a:ext uri="{FF2B5EF4-FFF2-40B4-BE49-F238E27FC236}">
                  <a16:creationId xmlns:a16="http://schemas.microsoft.com/office/drawing/2014/main" id="{9F8CB2F3-B36C-6944-B48F-29B513D4493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88860" y="3580873"/>
              <a:ext cx="1461836" cy="1431363"/>
            </a:xfrm>
            <a:prstGeom prst="rect">
              <a:avLst/>
            </a:prstGeom>
          </p:spPr>
        </p:pic>
      </p:grpSp>
      <p:sp>
        <p:nvSpPr>
          <p:cNvPr id="66" name="TextBox 7">
            <a:extLst>
              <a:ext uri="{FF2B5EF4-FFF2-40B4-BE49-F238E27FC236}">
                <a16:creationId xmlns:a16="http://schemas.microsoft.com/office/drawing/2014/main" id="{0D921ACB-AF9E-F167-D5F1-2608F389D64D}"/>
              </a:ext>
            </a:extLst>
          </p:cNvPr>
          <p:cNvSpPr txBox="1"/>
          <p:nvPr/>
        </p:nvSpPr>
        <p:spPr>
          <a:xfrm>
            <a:off x="8889585" y="4960549"/>
            <a:ext cx="1742962" cy="565145"/>
          </a:xfrm>
          <a:prstGeom prst="rect">
            <a:avLst/>
          </a:prstGeom>
          <a:noFill/>
        </p:spPr>
        <p:txBody>
          <a:bodyPr wrap="square" lIns="36000" tIns="36000" rIns="36000" bIns="36000" rtlCol="0">
            <a:spAutoFit/>
          </a:bodyPr>
          <a:lstStyle/>
          <a:p>
            <a:pPr marL="0" marR="0" lvl="0" indent="0" algn="ctr" defTabSz="914400" rtl="0" eaLnBrk="1" fontAlgn="auto" latinLnBrk="0" hangingPunct="1">
              <a:lnSpc>
                <a:spcPct val="100000"/>
              </a:lnSpc>
              <a:spcBef>
                <a:spcPts val="600"/>
              </a:spcBef>
              <a:spcAft>
                <a:spcPts val="0"/>
              </a:spcAft>
              <a:buClr>
                <a:srgbClr val="363534"/>
              </a:buClr>
              <a:buSzTx/>
              <a:buFontTx/>
              <a:buNone/>
              <a:tabLst/>
              <a:defRPr/>
            </a:pPr>
            <a:r>
              <a:rPr kumimoji="0" lang="fi-FI" sz="1600" b="1" i="0" u="none" strike="noStrike" kern="1200" cap="none" spc="0" normalizeH="0" baseline="0" noProof="0" dirty="0" err="1">
                <a:ln>
                  <a:noFill/>
                </a:ln>
                <a:solidFill>
                  <a:prstClr val="white"/>
                </a:solidFill>
                <a:effectLst/>
                <a:uLnTx/>
                <a:uFillTx/>
                <a:latin typeface="Arial"/>
                <a:ea typeface="+mn-ea"/>
                <a:cs typeface="72 Light" panose="020B0303030000000003" pitchFamily="34" charset="0"/>
              </a:rPr>
              <a:t>Visionary</a:t>
            </a:r>
            <a:r>
              <a:rPr kumimoji="0" lang="fi-FI" sz="16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 </a:t>
            </a:r>
            <a:br>
              <a:rPr kumimoji="0" lang="fi-FI" sz="16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br>
            <a:r>
              <a:rPr kumimoji="0" lang="fi-FI" sz="1600" b="1" i="0" u="none" strike="noStrike" kern="1200" cap="none" spc="0" normalizeH="0" baseline="0" noProof="0" dirty="0" err="1">
                <a:ln>
                  <a:noFill/>
                </a:ln>
                <a:solidFill>
                  <a:prstClr val="white"/>
                </a:solidFill>
                <a:effectLst/>
                <a:uLnTx/>
                <a:uFillTx/>
                <a:latin typeface="Arial"/>
                <a:ea typeface="+mn-ea"/>
                <a:cs typeface="72 Light" panose="020B0303030000000003" pitchFamily="34" charset="0"/>
              </a:rPr>
              <a:t>co-operation</a:t>
            </a:r>
            <a:endParaRPr kumimoji="0" lang="fi-FI" sz="16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endParaRPr>
          </a:p>
        </p:txBody>
      </p:sp>
      <p:grpSp>
        <p:nvGrpSpPr>
          <p:cNvPr id="67" name="Ryhmä 66">
            <a:extLst>
              <a:ext uri="{FF2B5EF4-FFF2-40B4-BE49-F238E27FC236}">
                <a16:creationId xmlns:a16="http://schemas.microsoft.com/office/drawing/2014/main" id="{6822D1CF-E281-3799-60D7-E33A0AB4F49C}"/>
              </a:ext>
            </a:extLst>
          </p:cNvPr>
          <p:cNvGrpSpPr/>
          <p:nvPr/>
        </p:nvGrpSpPr>
        <p:grpSpPr>
          <a:xfrm>
            <a:off x="9114750" y="3555883"/>
            <a:ext cx="1383703" cy="1374627"/>
            <a:chOff x="4257570" y="3629600"/>
            <a:chExt cx="1383703" cy="1374627"/>
          </a:xfrm>
        </p:grpSpPr>
        <p:sp>
          <p:nvSpPr>
            <p:cNvPr id="68" name="Ellipsi 67">
              <a:extLst>
                <a:ext uri="{FF2B5EF4-FFF2-40B4-BE49-F238E27FC236}">
                  <a16:creationId xmlns:a16="http://schemas.microsoft.com/office/drawing/2014/main" id="{F5403AE3-B620-538F-65D7-4007520AE5AB}"/>
                </a:ext>
              </a:extLst>
            </p:cNvPr>
            <p:cNvSpPr/>
            <p:nvPr/>
          </p:nvSpPr>
          <p:spPr>
            <a:xfrm>
              <a:off x="4264478" y="3629600"/>
              <a:ext cx="1354415" cy="13544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pic>
          <p:nvPicPr>
            <p:cNvPr id="69" name="Graphic 40">
              <a:extLst>
                <a:ext uri="{FF2B5EF4-FFF2-40B4-BE49-F238E27FC236}">
                  <a16:creationId xmlns:a16="http://schemas.microsoft.com/office/drawing/2014/main" id="{BFA072CB-2490-36F9-B2E4-F5885458A6E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257570" y="3653567"/>
              <a:ext cx="1383703" cy="1350660"/>
            </a:xfrm>
            <a:prstGeom prst="rect">
              <a:avLst/>
            </a:prstGeom>
          </p:spPr>
        </p:pic>
      </p:grpSp>
      <p:pic>
        <p:nvPicPr>
          <p:cNvPr id="4" name="Picture 3">
            <a:extLst>
              <a:ext uri="{FF2B5EF4-FFF2-40B4-BE49-F238E27FC236}">
                <a16:creationId xmlns:a16="http://schemas.microsoft.com/office/drawing/2014/main" id="{FA054409-80C6-4D39-F018-AE388BC422D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872975" y="6258619"/>
            <a:ext cx="1605289" cy="360000"/>
          </a:xfrm>
          <a:prstGeom prst="rect">
            <a:avLst/>
          </a:prstGeom>
        </p:spPr>
      </p:pic>
    </p:spTree>
    <p:extLst>
      <p:ext uri="{BB962C8B-B14F-4D97-AF65-F5344CB8AC3E}">
        <p14:creationId xmlns:p14="http://schemas.microsoft.com/office/powerpoint/2010/main" val="20986097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A5A0D-A376-6A6B-4E13-296C6894CF56}"/>
            </a:ext>
          </a:extLst>
        </p:cNvPr>
        <p:cNvGrpSpPr/>
        <p:nvPr/>
      </p:nvGrpSpPr>
      <p:grpSpPr>
        <a:xfrm>
          <a:off x="0" y="0"/>
          <a:ext cx="0" cy="0"/>
          <a:chOff x="0" y="0"/>
          <a:chExt cx="0" cy="0"/>
        </a:xfrm>
      </p:grpSpPr>
      <p:sp>
        <p:nvSpPr>
          <p:cNvPr id="31" name="Rektangel 30">
            <a:extLst>
              <a:ext uri="{FF2B5EF4-FFF2-40B4-BE49-F238E27FC236}">
                <a16:creationId xmlns:a16="http://schemas.microsoft.com/office/drawing/2014/main" id="{70D0EEA7-C022-6309-DE4A-D8E2AD3EAA62}"/>
              </a:ext>
            </a:extLst>
          </p:cNvPr>
          <p:cNvSpPr/>
          <p:nvPr/>
        </p:nvSpPr>
        <p:spPr>
          <a:xfrm>
            <a:off x="9997021" y="2598048"/>
            <a:ext cx="2205642" cy="241980"/>
          </a:xfrm>
          <a:prstGeom prst="rect">
            <a:avLst/>
          </a:prstGeom>
          <a:solidFill>
            <a:srgbClr val="7798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76" name="Picture 75" descr="A person using a hand dryer&#10;&#10;Description automatically generated">
            <a:extLst>
              <a:ext uri="{FF2B5EF4-FFF2-40B4-BE49-F238E27FC236}">
                <a16:creationId xmlns:a16="http://schemas.microsoft.com/office/drawing/2014/main" id="{1E3E05E2-587F-0A8A-2029-CBAE8E3D5C48}"/>
              </a:ext>
            </a:extLst>
          </p:cNvPr>
          <p:cNvPicPr>
            <a:picLocks noChangeAspect="1"/>
          </p:cNvPicPr>
          <p:nvPr/>
        </p:nvPicPr>
        <p:blipFill>
          <a:blip r:embed="rId3" cstate="print">
            <a:extLst>
              <a:ext uri="{28A0092B-C50C-407E-A947-70E740481C1C}">
                <a14:useLocalDpi xmlns:a14="http://schemas.microsoft.com/office/drawing/2010/main" val="0"/>
              </a:ext>
            </a:extLst>
          </a:blip>
          <a:srcRect l="11942" t="11410" r="32892" b="4440"/>
          <a:stretch/>
        </p:blipFill>
        <p:spPr>
          <a:xfrm>
            <a:off x="13497" y="0"/>
            <a:ext cx="5671449" cy="5771015"/>
          </a:xfrm>
          <a:prstGeom prst="rect">
            <a:avLst/>
          </a:prstGeom>
        </p:spPr>
      </p:pic>
      <p:sp>
        <p:nvSpPr>
          <p:cNvPr id="33" name="Suorakulmio 32">
            <a:extLst>
              <a:ext uri="{FF2B5EF4-FFF2-40B4-BE49-F238E27FC236}">
                <a16:creationId xmlns:a16="http://schemas.microsoft.com/office/drawing/2014/main" id="{968D93C0-013F-E3E1-B679-AD8EEB224B48}"/>
              </a:ext>
            </a:extLst>
          </p:cNvPr>
          <p:cNvSpPr/>
          <p:nvPr/>
        </p:nvSpPr>
        <p:spPr>
          <a:xfrm>
            <a:off x="-18930" y="2583329"/>
            <a:ext cx="2620100" cy="148790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sp>
        <p:nvSpPr>
          <p:cNvPr id="5" name="Slide Number Placeholder 4">
            <a:extLst>
              <a:ext uri="{FF2B5EF4-FFF2-40B4-BE49-F238E27FC236}">
                <a16:creationId xmlns:a16="http://schemas.microsoft.com/office/drawing/2014/main" id="{07364445-C46A-B55A-B904-125876D15A42}"/>
              </a:ext>
            </a:extLst>
          </p:cNvPr>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3</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25" name="Title 5">
            <a:extLst>
              <a:ext uri="{FF2B5EF4-FFF2-40B4-BE49-F238E27FC236}">
                <a16:creationId xmlns:a16="http://schemas.microsoft.com/office/drawing/2014/main" id="{0271B6B9-D6D6-10E1-8994-320E92D478CC}"/>
              </a:ext>
            </a:extLst>
          </p:cNvPr>
          <p:cNvSpPr txBox="1">
            <a:spLocks/>
          </p:cNvSpPr>
          <p:nvPr/>
        </p:nvSpPr>
        <p:spPr>
          <a:xfrm>
            <a:off x="169594" y="1036994"/>
            <a:ext cx="3869494" cy="650182"/>
          </a:xfrm>
          <a:prstGeom prst="rect">
            <a:avLst/>
          </a:prstGeom>
        </p:spPr>
        <p:txBody>
          <a:bodyPr vert="horz" lIns="0" tIns="0" rIns="0" bIns="0" rtlCol="0" anchor="ctr" anchorCtr="0">
            <a:noAutofit/>
          </a:bodyPr>
          <a:lstStyle>
            <a:lvl1pPr algn="l" defTabSz="1219170" rtl="0" eaLnBrk="1" latinLnBrk="0" hangingPunct="1">
              <a:lnSpc>
                <a:spcPct val="90000"/>
              </a:lnSpc>
              <a:spcBef>
                <a:spcPct val="0"/>
              </a:spcBef>
              <a:buNone/>
              <a:defRPr sz="3200" b="1" kern="1200" spc="0" baseline="0">
                <a:solidFill>
                  <a:schemeClr val="tx1"/>
                </a:solidFill>
                <a:latin typeface="+mj-lt"/>
                <a:ea typeface="+mj-ea"/>
                <a:cs typeface="+mj-cs"/>
              </a:defRPr>
            </a:lvl1pPr>
          </a:lstStyle>
          <a:p>
            <a:pPr marL="0" marR="0" lvl="0" indent="0" algn="l" defTabSz="1219170" rtl="0" eaLnBrk="1" fontAlgn="auto" latinLnBrk="0" hangingPunct="1">
              <a:lnSpc>
                <a:spcPts val="1800"/>
              </a:lnSpc>
              <a:spcBef>
                <a:spcPct val="0"/>
              </a:spcBef>
              <a:spcAft>
                <a:spcPts val="0"/>
              </a:spcAft>
              <a:buClrTx/>
              <a:buSzTx/>
              <a:buFontTx/>
              <a:buNone/>
              <a:tabLst/>
              <a:defRPr/>
            </a:pPr>
            <a:endParaRPr kumimoji="0" lang="en-FI" sz="1400" b="1" i="0" u="none" strike="noStrike" kern="1200" cap="none" spc="30" normalizeH="0" baseline="0" noProof="0">
              <a:ln>
                <a:noFill/>
              </a:ln>
              <a:solidFill>
                <a:prstClr val="white"/>
              </a:solidFill>
              <a:effectLst/>
              <a:uLnTx/>
              <a:uFillTx/>
              <a:latin typeface="Arial"/>
              <a:ea typeface="+mj-ea"/>
              <a:cs typeface="+mj-cs"/>
            </a:endParaRPr>
          </a:p>
        </p:txBody>
      </p:sp>
      <p:grpSp>
        <p:nvGrpSpPr>
          <p:cNvPr id="14" name="Ryhmä 13">
            <a:extLst>
              <a:ext uri="{FF2B5EF4-FFF2-40B4-BE49-F238E27FC236}">
                <a16:creationId xmlns:a16="http://schemas.microsoft.com/office/drawing/2014/main" id="{884CFC17-17D4-C3BA-2FCE-D0CF889FE497}"/>
              </a:ext>
            </a:extLst>
          </p:cNvPr>
          <p:cNvGrpSpPr/>
          <p:nvPr/>
        </p:nvGrpSpPr>
        <p:grpSpPr>
          <a:xfrm>
            <a:off x="-22400" y="-19926"/>
            <a:ext cx="2620100" cy="2775748"/>
            <a:chOff x="-22400" y="-19926"/>
            <a:chExt cx="2620100" cy="2775748"/>
          </a:xfrm>
        </p:grpSpPr>
        <p:sp>
          <p:nvSpPr>
            <p:cNvPr id="3" name="Suorakulmio 2">
              <a:extLst>
                <a:ext uri="{FF2B5EF4-FFF2-40B4-BE49-F238E27FC236}">
                  <a16:creationId xmlns:a16="http://schemas.microsoft.com/office/drawing/2014/main" id="{D0D7A5FE-D91B-8B87-E76B-2BBF90814570}"/>
                </a:ext>
              </a:extLst>
            </p:cNvPr>
            <p:cNvSpPr/>
            <p:nvPr/>
          </p:nvSpPr>
          <p:spPr>
            <a:xfrm>
              <a:off x="-22400" y="-19926"/>
              <a:ext cx="2620100" cy="2620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sp>
          <p:nvSpPr>
            <p:cNvPr id="12" name="TextBox 23">
              <a:extLst>
                <a:ext uri="{FF2B5EF4-FFF2-40B4-BE49-F238E27FC236}">
                  <a16:creationId xmlns:a16="http://schemas.microsoft.com/office/drawing/2014/main" id="{527AC46F-43D9-5C58-0CCD-F8ACBEB6B064}"/>
                </a:ext>
              </a:extLst>
            </p:cNvPr>
            <p:cNvSpPr txBox="1"/>
            <p:nvPr/>
          </p:nvSpPr>
          <p:spPr>
            <a:xfrm>
              <a:off x="222650" y="341391"/>
              <a:ext cx="2171055" cy="811367"/>
            </a:xfrm>
            <a:prstGeom prst="rect">
              <a:avLst/>
            </a:prstGeom>
            <a:noFill/>
            <a:ln>
              <a:noFill/>
            </a:ln>
          </p:spPr>
          <p:txBody>
            <a:bodyPr wrap="square" lIns="36000" tIns="36000" rIns="36000" bIns="36000" rtlCol="0">
              <a:spAutoFit/>
            </a:bodyPr>
            <a:lstStyle/>
            <a:p>
              <a:pPr marL="0" marR="0" lvl="0" indent="0" algn="ctr" defTabSz="914400" rtl="0" eaLnBrk="1" fontAlgn="auto" latinLnBrk="0" hangingPunct="1">
                <a:lnSpc>
                  <a:spcPct val="100000"/>
                </a:lnSpc>
                <a:spcBef>
                  <a:spcPts val="600"/>
                </a:spcBef>
                <a:spcAft>
                  <a:spcPts val="0"/>
                </a:spcAft>
                <a:buClr>
                  <a:srgbClr val="363534"/>
                </a:buClr>
                <a:buSzTx/>
                <a:buFontTx/>
                <a:buNone/>
                <a:tabLst/>
                <a:defRPr/>
              </a:pPr>
              <a:r>
                <a:rPr kumimoji="0" lang="en-US" sz="24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Smart brands and offering</a:t>
              </a:r>
            </a:p>
          </p:txBody>
        </p:sp>
        <p:pic>
          <p:nvPicPr>
            <p:cNvPr id="13" name="Graphic 25">
              <a:extLst>
                <a:ext uri="{FF2B5EF4-FFF2-40B4-BE49-F238E27FC236}">
                  <a16:creationId xmlns:a16="http://schemas.microsoft.com/office/drawing/2014/main" id="{4CD65BA5-412F-DF8C-3FD6-71EE544AA006}"/>
                </a:ext>
              </a:extLst>
            </p:cNvPr>
            <p:cNvPicPr>
              <a:picLocks noChangeAspect="1"/>
            </p:cNvPicPr>
            <p:nvPr/>
          </p:nvPicPr>
          <p:blipFill>
            <a:blip r:embed="rId4">
              <a:lum bright="100000" contrast="-70000"/>
              <a:extLst>
                <a:ext uri="{96DAC541-7B7A-43D3-8B79-37D633B846F1}">
                  <asvg:svgBlip xmlns:asvg="http://schemas.microsoft.com/office/drawing/2016/SVG/main" r:embed="rId5"/>
                </a:ext>
              </a:extLst>
            </a:blip>
            <a:stretch>
              <a:fillRect/>
            </a:stretch>
          </p:blipFill>
          <p:spPr>
            <a:xfrm>
              <a:off x="283961" y="975721"/>
              <a:ext cx="1916597" cy="1780101"/>
            </a:xfrm>
            <a:prstGeom prst="rect">
              <a:avLst/>
            </a:prstGeom>
          </p:spPr>
        </p:pic>
      </p:grpSp>
      <p:sp>
        <p:nvSpPr>
          <p:cNvPr id="29" name="TextBox 28">
            <a:extLst>
              <a:ext uri="{FF2B5EF4-FFF2-40B4-BE49-F238E27FC236}">
                <a16:creationId xmlns:a16="http://schemas.microsoft.com/office/drawing/2014/main" id="{84C476D1-F402-DD42-9096-EE597A8F90D6}"/>
              </a:ext>
            </a:extLst>
          </p:cNvPr>
          <p:cNvSpPr txBox="1"/>
          <p:nvPr/>
        </p:nvSpPr>
        <p:spPr>
          <a:xfrm>
            <a:off x="6146928" y="354965"/>
            <a:ext cx="5233122" cy="369332"/>
          </a:xfrm>
          <a:prstGeom prst="rect">
            <a:avLst/>
          </a:prstGeom>
          <a:noFill/>
        </p:spPr>
        <p:txBody>
          <a:bodyPr wrap="square">
            <a:spAutoFit/>
          </a:bodyPr>
          <a:lstStyle/>
          <a:p>
            <a:pPr marL="0" marR="0" lvl="0" indent="0" algn="l" defTabSz="914377" rtl="0" eaLnBrk="1" fontAlgn="auto" latinLnBrk="0" hangingPunct="1">
              <a:lnSpc>
                <a:spcPct val="100000"/>
              </a:lnSpc>
              <a:spcBef>
                <a:spcPts val="400"/>
              </a:spcBef>
              <a:spcAft>
                <a:spcPts val="1200"/>
              </a:spcAft>
              <a:buClrTx/>
              <a:buSzTx/>
              <a:buFontTx/>
              <a:buNone/>
              <a:tabLst/>
              <a:defRPr/>
            </a:pPr>
            <a:r>
              <a:rPr kumimoji="0" lang="da-DK" sz="1800" b="1" i="0" u="none" strike="noStrike" kern="1200" cap="none" spc="0" normalizeH="0" baseline="0" noProof="0" dirty="0">
                <a:ln>
                  <a:noFill/>
                </a:ln>
                <a:solidFill>
                  <a:srgbClr val="588087"/>
                </a:solidFill>
                <a:effectLst/>
                <a:uLnTx/>
                <a:uFillTx/>
                <a:latin typeface="Arial" panose="020B0604020202020204" pitchFamily="34" charset="0"/>
                <a:ea typeface="+mn-ea"/>
                <a:cs typeface="Arial" panose="020B0604020202020204" pitchFamily="34" charset="0"/>
              </a:rPr>
              <a:t>Vi investerer i stærke brands</a:t>
            </a:r>
            <a:endParaRPr kumimoji="0" lang="en-US" sz="1800" b="1" i="0" u="none" strike="noStrike" kern="1200" cap="none" spc="0" normalizeH="0" baseline="0" noProof="0" dirty="0">
              <a:ln>
                <a:noFill/>
              </a:ln>
              <a:solidFill>
                <a:srgbClr val="588087"/>
              </a:solidFill>
              <a:effectLst/>
              <a:uLnTx/>
              <a:uFillTx/>
              <a:latin typeface="Arial" panose="020B0604020202020204" pitchFamily="34" charset="0"/>
              <a:ea typeface="+mn-ea"/>
              <a:cs typeface="Arial" panose="020B0604020202020204" pitchFamily="34" charset="0"/>
            </a:endParaRPr>
          </a:p>
        </p:txBody>
      </p:sp>
      <p:sp>
        <p:nvSpPr>
          <p:cNvPr id="6" name="TextBox 40">
            <a:extLst>
              <a:ext uri="{FF2B5EF4-FFF2-40B4-BE49-F238E27FC236}">
                <a16:creationId xmlns:a16="http://schemas.microsoft.com/office/drawing/2014/main" id="{5502A024-E1F9-A45D-779D-EFDB78DA8E38}"/>
              </a:ext>
            </a:extLst>
          </p:cNvPr>
          <p:cNvSpPr txBox="1"/>
          <p:nvPr/>
        </p:nvSpPr>
        <p:spPr>
          <a:xfrm>
            <a:off x="6100631" y="2798215"/>
            <a:ext cx="5203682" cy="2104028"/>
          </a:xfrm>
          <a:prstGeom prst="rect">
            <a:avLst/>
          </a:prstGeom>
          <a:noFill/>
        </p:spPr>
        <p:txBody>
          <a:bodyPr wrap="square" lIns="36000" tIns="36000" rIns="36000" bIns="36000" rtlCol="0">
            <a:spAutoFit/>
          </a:bodyPr>
          <a:lstStyle/>
          <a:p>
            <a:pPr marL="0" marR="0" lvl="0" indent="0" algn="l" defTabSz="1219170" rtl="0" eaLnBrk="1" fontAlgn="auto" latinLnBrk="0" hangingPunct="1">
              <a:lnSpc>
                <a:spcPct val="100000"/>
              </a:lnSpc>
              <a:spcBef>
                <a:spcPts val="600"/>
              </a:spcBef>
              <a:spcAft>
                <a:spcPts val="0"/>
              </a:spcAft>
              <a:buClr>
                <a:srgbClr val="363534"/>
              </a:buClr>
              <a:buSzTx/>
              <a:buFontTx/>
              <a:buNone/>
              <a:tabLst/>
              <a:defRPr/>
            </a:pPr>
            <a:r>
              <a:rPr lang="da-DK" sz="1600" b="1" noProof="0" dirty="0">
                <a:solidFill>
                  <a:schemeClr val="tx2">
                    <a:lumMod val="75000"/>
                  </a:schemeClr>
                </a:solidFill>
                <a:latin typeface="Arial"/>
              </a:rPr>
              <a:t>Enkelt og komplet sortiment.</a:t>
            </a:r>
          </a:p>
          <a:p>
            <a:pPr marL="285750" marR="0" lvl="0" indent="-285750" algn="l" defTabSz="1219170" rtl="0" eaLnBrk="1" fontAlgn="auto" latinLnBrk="0" hangingPunct="1">
              <a:lnSpc>
                <a:spcPct val="100000"/>
              </a:lnSpc>
              <a:spcBef>
                <a:spcPts val="600"/>
              </a:spcBef>
              <a:spcAft>
                <a:spcPts val="0"/>
              </a:spcAft>
              <a:buClr>
                <a:srgbClr val="363534"/>
              </a:buClr>
              <a:buSzTx/>
              <a:buFontTx/>
              <a:buChar char="-"/>
              <a:tabLst/>
              <a:defRPr/>
            </a:pPr>
            <a:r>
              <a:rPr lang="da-DK" sz="1400" dirty="0">
                <a:solidFill>
                  <a:srgbClr val="363534"/>
                </a:solidFill>
                <a:latin typeface="Arial"/>
              </a:rPr>
              <a:t>Reducerer kompleksitet</a:t>
            </a:r>
          </a:p>
          <a:p>
            <a:pPr marL="285750" marR="0" lvl="0" indent="-285750" algn="l" defTabSz="1219170" rtl="0" eaLnBrk="1" fontAlgn="auto" latinLnBrk="0" hangingPunct="1">
              <a:lnSpc>
                <a:spcPct val="100000"/>
              </a:lnSpc>
              <a:spcBef>
                <a:spcPts val="600"/>
              </a:spcBef>
              <a:spcAft>
                <a:spcPts val="0"/>
              </a:spcAft>
              <a:buClr>
                <a:srgbClr val="363534"/>
              </a:buClr>
              <a:buSzTx/>
              <a:buFontTx/>
              <a:buChar char="-"/>
              <a:tabLst/>
              <a:defRPr/>
            </a:pPr>
            <a:r>
              <a:rPr lang="da-DK" sz="1400" dirty="0">
                <a:solidFill>
                  <a:srgbClr val="363534"/>
                </a:solidFill>
                <a:latin typeface="Arial"/>
              </a:rPr>
              <a:t>Enkelhed i hele værdikæden</a:t>
            </a:r>
          </a:p>
          <a:p>
            <a:pPr marR="0" lvl="0" algn="l" defTabSz="1219170" rtl="0" eaLnBrk="1" fontAlgn="auto" latinLnBrk="0" hangingPunct="1">
              <a:lnSpc>
                <a:spcPct val="100000"/>
              </a:lnSpc>
              <a:spcBef>
                <a:spcPts val="600"/>
              </a:spcBef>
              <a:spcAft>
                <a:spcPts val="0"/>
              </a:spcAft>
              <a:buClr>
                <a:srgbClr val="363534"/>
              </a:buClr>
              <a:buSzTx/>
              <a:tabLst/>
              <a:defRPr/>
            </a:pPr>
            <a:endParaRPr lang="fi-FI" sz="1400" b="1" dirty="0">
              <a:solidFill>
                <a:srgbClr val="363534"/>
              </a:solidFill>
              <a:latin typeface="Arial"/>
            </a:endParaRPr>
          </a:p>
          <a:p>
            <a:pPr marR="0" lvl="0" algn="l" defTabSz="1219170" rtl="0" eaLnBrk="1" fontAlgn="auto" latinLnBrk="0" hangingPunct="1">
              <a:lnSpc>
                <a:spcPct val="100000"/>
              </a:lnSpc>
              <a:spcBef>
                <a:spcPts val="600"/>
              </a:spcBef>
              <a:spcAft>
                <a:spcPts val="0"/>
              </a:spcAft>
              <a:buClr>
                <a:srgbClr val="363534"/>
              </a:buClr>
              <a:buSzTx/>
              <a:tabLst/>
              <a:defRPr/>
            </a:pPr>
            <a:r>
              <a:rPr lang="da-DK" sz="1600" b="1" noProof="0" dirty="0">
                <a:solidFill>
                  <a:schemeClr val="tx2">
                    <a:lumMod val="75000"/>
                  </a:schemeClr>
                </a:solidFill>
                <a:latin typeface="Arial"/>
              </a:rPr>
              <a:t>Hygiejnepapir fremstillet af nyfiber</a:t>
            </a:r>
          </a:p>
          <a:p>
            <a:pPr marR="0" lvl="0" algn="l" defTabSz="1219170" rtl="0" eaLnBrk="1" fontAlgn="auto" latinLnBrk="0" hangingPunct="1">
              <a:lnSpc>
                <a:spcPct val="100000"/>
              </a:lnSpc>
              <a:spcBef>
                <a:spcPts val="600"/>
              </a:spcBef>
              <a:spcAft>
                <a:spcPts val="0"/>
              </a:spcAft>
              <a:buClr>
                <a:srgbClr val="363534"/>
              </a:buClr>
              <a:buSzTx/>
              <a:tabLst/>
              <a:defRPr/>
            </a:pPr>
            <a:r>
              <a:rPr lang="sv-SE" sz="1400" dirty="0">
                <a:solidFill>
                  <a:srgbClr val="363534"/>
                </a:solidFill>
                <a:latin typeface="Arial"/>
              </a:rPr>
              <a:t>- </a:t>
            </a:r>
            <a:r>
              <a:rPr lang="da-DK" sz="1400" dirty="0">
                <a:solidFill>
                  <a:srgbClr val="363534"/>
                </a:solidFill>
                <a:latin typeface="Arial"/>
              </a:rPr>
              <a:t>Stærkt, meget absorberende og blødt hygiejnepapir </a:t>
            </a:r>
          </a:p>
          <a:p>
            <a:pPr marR="0" lvl="0" algn="l" defTabSz="1219170" rtl="0" eaLnBrk="1" fontAlgn="auto" latinLnBrk="0" hangingPunct="1">
              <a:lnSpc>
                <a:spcPct val="100000"/>
              </a:lnSpc>
              <a:spcBef>
                <a:spcPts val="600"/>
              </a:spcBef>
              <a:spcAft>
                <a:spcPts val="0"/>
              </a:spcAft>
              <a:buClr>
                <a:srgbClr val="363534"/>
              </a:buClr>
              <a:buSzTx/>
              <a:tabLst/>
              <a:defRPr/>
            </a:pPr>
            <a:r>
              <a:rPr lang="da-DK" sz="1400" dirty="0">
                <a:solidFill>
                  <a:srgbClr val="363534"/>
                </a:solidFill>
                <a:latin typeface="Arial"/>
              </a:rPr>
              <a:t>- Bidrager til lavere forbrug, mindre spild og lavere omkostninger </a:t>
            </a:r>
            <a:endParaRPr lang="fi-FI" sz="1400" dirty="0">
              <a:solidFill>
                <a:srgbClr val="363534"/>
              </a:solidFill>
              <a:latin typeface="Arial"/>
            </a:endParaRPr>
          </a:p>
        </p:txBody>
      </p:sp>
      <p:sp>
        <p:nvSpPr>
          <p:cNvPr id="9" name="textruta 8">
            <a:extLst>
              <a:ext uri="{FF2B5EF4-FFF2-40B4-BE49-F238E27FC236}">
                <a16:creationId xmlns:a16="http://schemas.microsoft.com/office/drawing/2014/main" id="{D3DF8D67-9DA8-67D9-C421-E0A6481907BD}"/>
              </a:ext>
            </a:extLst>
          </p:cNvPr>
          <p:cNvSpPr txBox="1"/>
          <p:nvPr/>
        </p:nvSpPr>
        <p:spPr>
          <a:xfrm>
            <a:off x="-1873" y="2665290"/>
            <a:ext cx="2620100" cy="1154162"/>
          </a:xfrm>
          <a:prstGeom prst="rect">
            <a:avLst/>
          </a:prstGeom>
          <a:noFill/>
        </p:spPr>
        <p:txBody>
          <a:bodyPr wrap="square">
            <a:spAutoFit/>
          </a:bodyPr>
          <a:lstStyle/>
          <a:p>
            <a:pPr marL="0" marR="0" lvl="0" indent="0" algn="ctr" defTabSz="1219170" rtl="0" eaLnBrk="1" fontAlgn="auto" latinLnBrk="0" hangingPunct="1">
              <a:lnSpc>
                <a:spcPct val="100000"/>
              </a:lnSpc>
              <a:spcBef>
                <a:spcPts val="600"/>
              </a:spcBef>
              <a:spcAft>
                <a:spcPts val="0"/>
              </a:spcAft>
              <a:buClr>
                <a:srgbClr val="363534"/>
              </a:buClr>
              <a:buSzTx/>
              <a:buFontTx/>
              <a:buNone/>
              <a:tabLst/>
              <a:defRPr/>
            </a:pPr>
            <a:r>
              <a:rPr kumimoji="0" lang="da-DK" sz="1600" b="0" i="0" u="none" strike="noStrike" kern="1200" cap="none" spc="0" normalizeH="0" baseline="0" noProof="0" dirty="0">
                <a:ln>
                  <a:noFill/>
                </a:ln>
                <a:solidFill>
                  <a:srgbClr val="588087"/>
                </a:solidFill>
                <a:effectLst/>
                <a:uLnTx/>
                <a:uFillTx/>
                <a:latin typeface="Arial"/>
                <a:ea typeface="+mn-ea"/>
                <a:cs typeface="+mn-cs"/>
              </a:rPr>
              <a:t>Papir er </a:t>
            </a:r>
            <a:r>
              <a:rPr kumimoji="0" lang="da-DK" sz="3200" b="1" i="0" u="none" strike="noStrike" kern="1200" cap="none" spc="0" normalizeH="0" baseline="0" noProof="0" dirty="0">
                <a:ln>
                  <a:noFill/>
                </a:ln>
                <a:solidFill>
                  <a:srgbClr val="588087"/>
                </a:solidFill>
                <a:effectLst/>
                <a:uLnTx/>
                <a:uFillTx/>
                <a:latin typeface="Arial"/>
                <a:ea typeface="+mn-ea"/>
                <a:cs typeface="+mn-cs"/>
              </a:rPr>
              <a:t>#1</a:t>
            </a:r>
            <a:r>
              <a:rPr kumimoji="0" lang="da-DK" sz="2800" b="1" i="0" u="none" strike="noStrike" kern="1200" cap="none" spc="0" normalizeH="0" baseline="0" noProof="0" dirty="0">
                <a:ln>
                  <a:noFill/>
                </a:ln>
                <a:solidFill>
                  <a:srgbClr val="588087"/>
                </a:solidFill>
                <a:effectLst/>
                <a:uLnTx/>
                <a:uFillTx/>
                <a:latin typeface="Arial"/>
                <a:ea typeface="+mn-ea"/>
                <a:cs typeface="+mn-cs"/>
              </a:rPr>
              <a:t> </a:t>
            </a:r>
          </a:p>
          <a:p>
            <a:pPr marL="0" marR="0" lvl="0" indent="0" algn="ctr" defTabSz="1219170" rtl="0" eaLnBrk="1" fontAlgn="auto" latinLnBrk="0" hangingPunct="1">
              <a:lnSpc>
                <a:spcPct val="100000"/>
              </a:lnSpc>
              <a:spcBef>
                <a:spcPts val="600"/>
              </a:spcBef>
              <a:spcAft>
                <a:spcPts val="0"/>
              </a:spcAft>
              <a:buClr>
                <a:srgbClr val="363534"/>
              </a:buClr>
              <a:buSzTx/>
              <a:buFontTx/>
              <a:buNone/>
              <a:tabLst/>
              <a:defRPr/>
            </a:pPr>
            <a:r>
              <a:rPr lang="da-DK" sz="1600" dirty="0">
                <a:solidFill>
                  <a:srgbClr val="588087"/>
                </a:solidFill>
                <a:latin typeface="Arial"/>
              </a:rPr>
              <a:t>håndtørringsmetode på offentlige toiletter</a:t>
            </a:r>
            <a:endParaRPr kumimoji="0" lang="da-DK" sz="700" b="0" i="0" u="none" strike="noStrike" kern="1200" cap="none" spc="0" normalizeH="0" baseline="0" noProof="0" dirty="0">
              <a:ln>
                <a:noFill/>
              </a:ln>
              <a:solidFill>
                <a:srgbClr val="588087"/>
              </a:solidFill>
              <a:effectLst/>
              <a:uLnTx/>
              <a:uFillTx/>
              <a:latin typeface="Arial"/>
              <a:ea typeface="+mn-ea"/>
              <a:cs typeface="+mn-cs"/>
            </a:endParaRPr>
          </a:p>
        </p:txBody>
      </p:sp>
      <p:sp>
        <p:nvSpPr>
          <p:cNvPr id="10" name="TextBox 65">
            <a:extLst>
              <a:ext uri="{FF2B5EF4-FFF2-40B4-BE49-F238E27FC236}">
                <a16:creationId xmlns:a16="http://schemas.microsoft.com/office/drawing/2014/main" id="{D864260D-AF2C-F8A2-F383-BD4C4E4C4ABB}"/>
              </a:ext>
            </a:extLst>
          </p:cNvPr>
          <p:cNvSpPr txBox="1"/>
          <p:nvPr/>
        </p:nvSpPr>
        <p:spPr>
          <a:xfrm>
            <a:off x="6146928" y="850532"/>
            <a:ext cx="3714702" cy="1231106"/>
          </a:xfrm>
          <a:prstGeom prst="rect">
            <a:avLst/>
          </a:prstGeom>
          <a:noFill/>
        </p:spPr>
        <p:txBody>
          <a:bodyPr wrap="square">
            <a:spAutoFit/>
          </a:bodyPr>
          <a:lstStyle/>
          <a:p>
            <a:pPr marR="0" lvl="0" defTabSz="914377" rtl="0" eaLnBrk="1" fontAlgn="auto" latinLnBrk="0" hangingPunct="1">
              <a:lnSpc>
                <a:spcPct val="100000"/>
              </a:lnSpc>
              <a:spcBef>
                <a:spcPts val="0"/>
              </a:spcBef>
              <a:spcAft>
                <a:spcPts val="1200"/>
              </a:spcAft>
              <a:buClrTx/>
              <a:buSzTx/>
              <a:tabLst/>
              <a:defRPr/>
            </a:pPr>
            <a:r>
              <a:rPr lang="da-DK" sz="1600" b="1" dirty="0">
                <a:solidFill>
                  <a:schemeClr val="tx2">
                    <a:lumMod val="75000"/>
                  </a:schemeClr>
                </a:solidFill>
                <a:latin typeface="Arial"/>
              </a:rPr>
              <a:t>Åbne løsninger - Det samme papir passer i alle dispensere. </a:t>
            </a:r>
          </a:p>
          <a:p>
            <a:pPr marR="0" lvl="0" defTabSz="914377" rtl="0" eaLnBrk="1" fontAlgn="auto" latinLnBrk="0" hangingPunct="1">
              <a:lnSpc>
                <a:spcPct val="100000"/>
              </a:lnSpc>
              <a:spcBef>
                <a:spcPts val="0"/>
              </a:spcBef>
              <a:spcAft>
                <a:spcPts val="1200"/>
              </a:spcAft>
              <a:buClrTx/>
              <a:buSzTx/>
              <a:tabLst/>
              <a:defRPr/>
            </a:pPr>
            <a:r>
              <a:rPr lang="da-DK" sz="1600" b="1" dirty="0">
                <a:solidFill>
                  <a:schemeClr val="tx2">
                    <a:lumMod val="75000"/>
                  </a:schemeClr>
                </a:solidFill>
                <a:latin typeface="Arial"/>
              </a:rPr>
              <a:t>Freedom of Choice - Mere effektiv logistik og håndtering</a:t>
            </a:r>
            <a:endParaRPr lang="en-US" sz="1400" dirty="0">
              <a:solidFill>
                <a:srgbClr val="363534"/>
              </a:solidFill>
              <a:latin typeface="Arial"/>
            </a:endParaRPr>
          </a:p>
        </p:txBody>
      </p:sp>
      <p:pic>
        <p:nvPicPr>
          <p:cNvPr id="15" name="Bildobjekt 14">
            <a:extLst>
              <a:ext uri="{FF2B5EF4-FFF2-40B4-BE49-F238E27FC236}">
                <a16:creationId xmlns:a16="http://schemas.microsoft.com/office/drawing/2014/main" id="{0D8306E0-18CF-2895-8EA7-D7CFB49198C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3533" y="1290124"/>
            <a:ext cx="2172023" cy="1221401"/>
          </a:xfrm>
          <a:prstGeom prst="rect">
            <a:avLst/>
          </a:prstGeom>
        </p:spPr>
      </p:pic>
      <p:sp>
        <p:nvSpPr>
          <p:cNvPr id="16" name="Rektangel 15">
            <a:extLst>
              <a:ext uri="{FF2B5EF4-FFF2-40B4-BE49-F238E27FC236}">
                <a16:creationId xmlns:a16="http://schemas.microsoft.com/office/drawing/2014/main" id="{D244A7CA-3C47-4D1F-D326-BB4BB92F82D6}"/>
              </a:ext>
            </a:extLst>
          </p:cNvPr>
          <p:cNvSpPr/>
          <p:nvPr/>
        </p:nvSpPr>
        <p:spPr>
          <a:xfrm>
            <a:off x="6507054" y="5348504"/>
            <a:ext cx="5671449" cy="9873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7" name="Picture 2">
            <a:extLst>
              <a:ext uri="{FF2B5EF4-FFF2-40B4-BE49-F238E27FC236}">
                <a16:creationId xmlns:a16="http://schemas.microsoft.com/office/drawing/2014/main" id="{A10D00B8-847B-D364-32CE-5B8C5B3FB6A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117443" y="4866174"/>
            <a:ext cx="3697347" cy="180967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a:extLst>
              <a:ext uri="{FF2B5EF4-FFF2-40B4-BE49-F238E27FC236}">
                <a16:creationId xmlns:a16="http://schemas.microsoft.com/office/drawing/2014/main" id="{2412BD9E-4FDE-DD30-1C89-8C6504D0150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26110" y="5561433"/>
            <a:ext cx="1097751" cy="537298"/>
          </a:xfrm>
          <a:prstGeom prst="rect">
            <a:avLst/>
          </a:prstGeom>
          <a:noFill/>
          <a:extLst>
            <a:ext uri="{909E8E84-426E-40DD-AFC4-6F175D3DCCD1}">
              <a14:hiddenFill xmlns:a14="http://schemas.microsoft.com/office/drawing/2010/main">
                <a:solidFill>
                  <a:srgbClr val="FFFFFF"/>
                </a:solidFill>
              </a14:hiddenFill>
            </a:ext>
          </a:extLst>
        </p:spPr>
      </p:pic>
      <p:pic>
        <p:nvPicPr>
          <p:cNvPr id="19" name="Bildobjekt 18" descr="En bild som visar text, Teckensnitt, röd, Grafik&#10;&#10;Automatiskt genererad beskrivning">
            <a:extLst>
              <a:ext uri="{FF2B5EF4-FFF2-40B4-BE49-F238E27FC236}">
                <a16:creationId xmlns:a16="http://schemas.microsoft.com/office/drawing/2014/main" id="{1A020045-A533-E555-D219-2F06A177F3E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34847" y="5693420"/>
            <a:ext cx="1265634" cy="297565"/>
          </a:xfrm>
          <a:prstGeom prst="rect">
            <a:avLst/>
          </a:prstGeom>
        </p:spPr>
      </p:pic>
      <p:sp>
        <p:nvSpPr>
          <p:cNvPr id="30" name="textruta 29">
            <a:extLst>
              <a:ext uri="{FF2B5EF4-FFF2-40B4-BE49-F238E27FC236}">
                <a16:creationId xmlns:a16="http://schemas.microsoft.com/office/drawing/2014/main" id="{196C512E-295F-5FBC-A585-ECEC44DFD2E9}"/>
              </a:ext>
            </a:extLst>
          </p:cNvPr>
          <p:cNvSpPr txBox="1"/>
          <p:nvPr/>
        </p:nvSpPr>
        <p:spPr>
          <a:xfrm>
            <a:off x="10065461" y="2598048"/>
            <a:ext cx="1884178" cy="241980"/>
          </a:xfrm>
          <a:prstGeom prst="rect">
            <a:avLst/>
          </a:prstGeom>
          <a:noFill/>
        </p:spPr>
        <p:txBody>
          <a:bodyPr wrap="square" lIns="36000" tIns="36000" rIns="36000" bIns="36000" rtlCol="0">
            <a:spAutoFit/>
          </a:bodyPr>
          <a:lstStyle/>
          <a:p>
            <a:pPr>
              <a:spcBef>
                <a:spcPts val="600"/>
              </a:spcBef>
              <a:buClr>
                <a:schemeClr val="tx1"/>
              </a:buClr>
            </a:pPr>
            <a:r>
              <a:rPr lang="sv-SE" sz="1100" b="1" dirty="0">
                <a:solidFill>
                  <a:schemeClr val="bg1"/>
                </a:solidFill>
              </a:rPr>
              <a:t>3 </a:t>
            </a:r>
            <a:r>
              <a:rPr lang="sv-SE" sz="1100" b="1" dirty="0" err="1">
                <a:solidFill>
                  <a:schemeClr val="bg1"/>
                </a:solidFill>
              </a:rPr>
              <a:t>dispensere</a:t>
            </a:r>
            <a:r>
              <a:rPr lang="sv-SE" sz="1100" b="1" dirty="0">
                <a:solidFill>
                  <a:schemeClr val="bg1"/>
                </a:solidFill>
              </a:rPr>
              <a:t>. 1 standard</a:t>
            </a:r>
          </a:p>
        </p:txBody>
      </p:sp>
      <p:pic>
        <p:nvPicPr>
          <p:cNvPr id="2" name="Picture 1">
            <a:extLst>
              <a:ext uri="{FF2B5EF4-FFF2-40B4-BE49-F238E27FC236}">
                <a16:creationId xmlns:a16="http://schemas.microsoft.com/office/drawing/2014/main" id="{1BEB45DE-20DE-A793-3200-91D7703F3F7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15582" y="6260904"/>
            <a:ext cx="1605289" cy="360000"/>
          </a:xfrm>
          <a:prstGeom prst="rect">
            <a:avLst/>
          </a:prstGeom>
        </p:spPr>
      </p:pic>
    </p:spTree>
    <p:extLst>
      <p:ext uri="{BB962C8B-B14F-4D97-AF65-F5344CB8AC3E}">
        <p14:creationId xmlns:p14="http://schemas.microsoft.com/office/powerpoint/2010/main" val="639024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2F0BE-E2E5-CE38-B78C-E6D736CABA6E}"/>
            </a:ext>
          </a:extLst>
        </p:cNvPr>
        <p:cNvGrpSpPr/>
        <p:nvPr/>
      </p:nvGrpSpPr>
      <p:grpSpPr>
        <a:xfrm>
          <a:off x="0" y="0"/>
          <a:ext cx="0" cy="0"/>
          <a:chOff x="0" y="0"/>
          <a:chExt cx="0" cy="0"/>
        </a:xfrm>
      </p:grpSpPr>
      <p:pic>
        <p:nvPicPr>
          <p:cNvPr id="42" name="Picture 3">
            <a:extLst>
              <a:ext uri="{FF2B5EF4-FFF2-40B4-BE49-F238E27FC236}">
                <a16:creationId xmlns:a16="http://schemas.microsoft.com/office/drawing/2014/main" id="{02765A09-83A8-FC36-190A-561D88F01B12}"/>
              </a:ext>
            </a:extLst>
          </p:cNvPr>
          <p:cNvPicPr>
            <a:picLocks noChangeAspect="1"/>
          </p:cNvPicPr>
          <p:nvPr/>
        </p:nvPicPr>
        <p:blipFill>
          <a:blip r:embed="rId3" cstate="print">
            <a:extLst>
              <a:ext uri="{28A0092B-C50C-407E-A947-70E740481C1C}">
                <a14:useLocalDpi xmlns:a14="http://schemas.microsoft.com/office/drawing/2010/main" val="0"/>
              </a:ext>
            </a:extLst>
          </a:blip>
          <a:srcRect l="15815" t="16054" r="4888" b="12657"/>
          <a:stretch/>
        </p:blipFill>
        <p:spPr>
          <a:xfrm>
            <a:off x="0" y="-12773"/>
            <a:ext cx="6388894" cy="5840932"/>
          </a:xfrm>
          <a:prstGeom prst="rect">
            <a:avLst/>
          </a:prstGeom>
          <a:solidFill>
            <a:schemeClr val="bg2">
              <a:lumMod val="50000"/>
            </a:schemeClr>
          </a:solidFill>
        </p:spPr>
      </p:pic>
      <p:sp>
        <p:nvSpPr>
          <p:cNvPr id="5" name="Slide Number Placeholder 4">
            <a:extLst>
              <a:ext uri="{FF2B5EF4-FFF2-40B4-BE49-F238E27FC236}">
                <a16:creationId xmlns:a16="http://schemas.microsoft.com/office/drawing/2014/main" id="{446DBB54-933C-F462-155C-D5039E0D4764}"/>
              </a:ext>
            </a:extLst>
          </p:cNvPr>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4</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25" name="Title 5">
            <a:extLst>
              <a:ext uri="{FF2B5EF4-FFF2-40B4-BE49-F238E27FC236}">
                <a16:creationId xmlns:a16="http://schemas.microsoft.com/office/drawing/2014/main" id="{D707541B-D23B-E0CD-CD07-E145674B118A}"/>
              </a:ext>
            </a:extLst>
          </p:cNvPr>
          <p:cNvSpPr txBox="1">
            <a:spLocks/>
          </p:cNvSpPr>
          <p:nvPr/>
        </p:nvSpPr>
        <p:spPr>
          <a:xfrm>
            <a:off x="169594" y="1036994"/>
            <a:ext cx="3869494" cy="650182"/>
          </a:xfrm>
          <a:prstGeom prst="rect">
            <a:avLst/>
          </a:prstGeom>
        </p:spPr>
        <p:txBody>
          <a:bodyPr vert="horz" lIns="0" tIns="0" rIns="0" bIns="0" rtlCol="0" anchor="ctr" anchorCtr="0">
            <a:noAutofit/>
          </a:bodyPr>
          <a:lstStyle>
            <a:lvl1pPr algn="l" defTabSz="1219170" rtl="0" eaLnBrk="1" latinLnBrk="0" hangingPunct="1">
              <a:lnSpc>
                <a:spcPct val="90000"/>
              </a:lnSpc>
              <a:spcBef>
                <a:spcPct val="0"/>
              </a:spcBef>
              <a:buNone/>
              <a:defRPr sz="3200" b="1" kern="1200" spc="0" baseline="0">
                <a:solidFill>
                  <a:schemeClr val="tx1"/>
                </a:solidFill>
                <a:latin typeface="+mj-lt"/>
                <a:ea typeface="+mj-ea"/>
                <a:cs typeface="+mj-cs"/>
              </a:defRPr>
            </a:lvl1pPr>
          </a:lstStyle>
          <a:p>
            <a:pPr marL="0" marR="0" lvl="0" indent="0" algn="l" defTabSz="1219170" rtl="0" eaLnBrk="1" fontAlgn="auto" latinLnBrk="0" hangingPunct="1">
              <a:lnSpc>
                <a:spcPts val="1800"/>
              </a:lnSpc>
              <a:spcBef>
                <a:spcPct val="0"/>
              </a:spcBef>
              <a:spcAft>
                <a:spcPts val="0"/>
              </a:spcAft>
              <a:buClrTx/>
              <a:buSzTx/>
              <a:buFontTx/>
              <a:buNone/>
              <a:tabLst/>
              <a:defRPr/>
            </a:pPr>
            <a:endParaRPr kumimoji="0" lang="en-FI" sz="1400" b="1" i="0" u="none" strike="noStrike" kern="1200" cap="none" spc="30" normalizeH="0" baseline="0" noProof="0">
              <a:ln>
                <a:noFill/>
              </a:ln>
              <a:solidFill>
                <a:prstClr val="white"/>
              </a:solidFill>
              <a:effectLst/>
              <a:uLnTx/>
              <a:uFillTx/>
              <a:latin typeface="Arial"/>
              <a:ea typeface="+mj-ea"/>
              <a:cs typeface="+mj-cs"/>
            </a:endParaRPr>
          </a:p>
        </p:txBody>
      </p:sp>
      <p:sp>
        <p:nvSpPr>
          <p:cNvPr id="7" name="Suorakulmio 6">
            <a:extLst>
              <a:ext uri="{FF2B5EF4-FFF2-40B4-BE49-F238E27FC236}">
                <a16:creationId xmlns:a16="http://schemas.microsoft.com/office/drawing/2014/main" id="{20B7792A-B887-D9F0-1C19-F0B8440848ED}"/>
              </a:ext>
            </a:extLst>
          </p:cNvPr>
          <p:cNvSpPr/>
          <p:nvPr/>
        </p:nvSpPr>
        <p:spPr>
          <a:xfrm>
            <a:off x="0" y="2563891"/>
            <a:ext cx="2620100" cy="148790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grpSp>
        <p:nvGrpSpPr>
          <p:cNvPr id="14" name="Ryhmä 13">
            <a:extLst>
              <a:ext uri="{FF2B5EF4-FFF2-40B4-BE49-F238E27FC236}">
                <a16:creationId xmlns:a16="http://schemas.microsoft.com/office/drawing/2014/main" id="{56B83E22-2DF4-D6C3-0484-8963453D8A64}"/>
              </a:ext>
            </a:extLst>
          </p:cNvPr>
          <p:cNvGrpSpPr/>
          <p:nvPr/>
        </p:nvGrpSpPr>
        <p:grpSpPr>
          <a:xfrm>
            <a:off x="0" y="-45199"/>
            <a:ext cx="2620100" cy="2620100"/>
            <a:chOff x="-22400" y="-19926"/>
            <a:chExt cx="2620100" cy="2620100"/>
          </a:xfrm>
        </p:grpSpPr>
        <p:sp>
          <p:nvSpPr>
            <p:cNvPr id="3" name="Suorakulmio 2">
              <a:extLst>
                <a:ext uri="{FF2B5EF4-FFF2-40B4-BE49-F238E27FC236}">
                  <a16:creationId xmlns:a16="http://schemas.microsoft.com/office/drawing/2014/main" id="{FFFB9D20-B6BF-C5D9-EFBB-1A1B1C469CA6}"/>
                </a:ext>
              </a:extLst>
            </p:cNvPr>
            <p:cNvSpPr/>
            <p:nvPr/>
          </p:nvSpPr>
          <p:spPr>
            <a:xfrm>
              <a:off x="-22400" y="-19926"/>
              <a:ext cx="2620100" cy="2620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sp>
          <p:nvSpPr>
            <p:cNvPr id="12" name="TextBox 23">
              <a:extLst>
                <a:ext uri="{FF2B5EF4-FFF2-40B4-BE49-F238E27FC236}">
                  <a16:creationId xmlns:a16="http://schemas.microsoft.com/office/drawing/2014/main" id="{9627DE7F-04D4-70FE-724F-4D7EDF041759}"/>
                </a:ext>
              </a:extLst>
            </p:cNvPr>
            <p:cNvSpPr txBox="1"/>
            <p:nvPr/>
          </p:nvSpPr>
          <p:spPr>
            <a:xfrm>
              <a:off x="222650" y="341391"/>
              <a:ext cx="2171055" cy="811367"/>
            </a:xfrm>
            <a:prstGeom prst="rect">
              <a:avLst/>
            </a:prstGeom>
            <a:noFill/>
            <a:ln>
              <a:noFill/>
            </a:ln>
          </p:spPr>
          <p:txBody>
            <a:bodyPr wrap="square" lIns="36000" tIns="36000" rIns="36000" bIns="36000" rtlCol="0">
              <a:spAutoFit/>
            </a:bodyPr>
            <a:lstStyle/>
            <a:p>
              <a:pPr marL="0" marR="0" lvl="0" indent="0" algn="ctr" defTabSz="914400" rtl="0" eaLnBrk="1" fontAlgn="auto" latinLnBrk="0" hangingPunct="1">
                <a:lnSpc>
                  <a:spcPct val="100000"/>
                </a:lnSpc>
                <a:spcBef>
                  <a:spcPts val="600"/>
                </a:spcBef>
                <a:spcAft>
                  <a:spcPts val="0"/>
                </a:spcAft>
                <a:buClr>
                  <a:srgbClr val="363534"/>
                </a:buClr>
                <a:buSzTx/>
                <a:buFontTx/>
                <a:buNone/>
                <a:tabLst/>
                <a:defRPr/>
              </a:pPr>
              <a:r>
                <a:rPr kumimoji="0" lang="en-US" sz="24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Reliable supply chain</a:t>
              </a:r>
            </a:p>
          </p:txBody>
        </p:sp>
      </p:grpSp>
      <p:pic>
        <p:nvPicPr>
          <p:cNvPr id="11" name="Graphic 46">
            <a:extLst>
              <a:ext uri="{FF2B5EF4-FFF2-40B4-BE49-F238E27FC236}">
                <a16:creationId xmlns:a16="http://schemas.microsoft.com/office/drawing/2014/main" id="{D3D4F141-30CE-C1D6-163F-F997FC642F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7911" y="739431"/>
            <a:ext cx="2145332" cy="2033603"/>
          </a:xfrm>
          <a:prstGeom prst="rect">
            <a:avLst/>
          </a:prstGeom>
        </p:spPr>
      </p:pic>
      <p:sp>
        <p:nvSpPr>
          <p:cNvPr id="15" name="TextBox 10">
            <a:extLst>
              <a:ext uri="{FF2B5EF4-FFF2-40B4-BE49-F238E27FC236}">
                <a16:creationId xmlns:a16="http://schemas.microsoft.com/office/drawing/2014/main" id="{1E43D349-7F0B-7FBF-68AE-7B28E520AC1A}"/>
              </a:ext>
            </a:extLst>
          </p:cNvPr>
          <p:cNvSpPr txBox="1"/>
          <p:nvPr/>
        </p:nvSpPr>
        <p:spPr>
          <a:xfrm>
            <a:off x="257911" y="2800192"/>
            <a:ext cx="2145332" cy="565146"/>
          </a:xfrm>
          <a:prstGeom prst="rect">
            <a:avLst/>
          </a:prstGeom>
          <a:noFill/>
        </p:spPr>
        <p:txBody>
          <a:bodyPr wrap="square" lIns="36000" tIns="36000" rIns="36000" bIns="36000" rtlCol="0">
            <a:spAutoFit/>
          </a:bodyPr>
          <a:lstStyle/>
          <a:p>
            <a:pPr marL="0" marR="0" lvl="0" indent="0" algn="ctr" defTabSz="1219170" rtl="0" eaLnBrk="1" fontAlgn="auto" latinLnBrk="0" hangingPunct="1">
              <a:lnSpc>
                <a:spcPct val="100000"/>
              </a:lnSpc>
              <a:spcBef>
                <a:spcPts val="600"/>
              </a:spcBef>
              <a:spcAft>
                <a:spcPts val="0"/>
              </a:spcAft>
              <a:buClr>
                <a:srgbClr val="363534"/>
              </a:buClr>
              <a:buSzTx/>
              <a:buFontTx/>
              <a:buNone/>
              <a:tabLst/>
              <a:defRPr/>
            </a:pPr>
            <a:r>
              <a:rPr kumimoji="0" lang="fi-FI" sz="3200" b="1" i="0" u="none" strike="noStrike" kern="1200" cap="none" spc="0" normalizeH="0" baseline="0" noProof="0">
                <a:ln>
                  <a:noFill/>
                </a:ln>
                <a:solidFill>
                  <a:srgbClr val="588087"/>
                </a:solidFill>
                <a:effectLst/>
                <a:uLnTx/>
                <a:uFillTx/>
                <a:latin typeface="Arial"/>
                <a:ea typeface="+mn-ea"/>
                <a:cs typeface="+mn-cs"/>
              </a:rPr>
              <a:t>95%</a:t>
            </a:r>
            <a:endParaRPr kumimoji="0" lang="fi-FI" sz="800" b="0" i="0" u="none" strike="noStrike" kern="1200" cap="none" spc="0" normalizeH="0" baseline="0" noProof="0">
              <a:ln>
                <a:noFill/>
              </a:ln>
              <a:solidFill>
                <a:srgbClr val="588087"/>
              </a:solidFill>
              <a:effectLst/>
              <a:uLnTx/>
              <a:uFillTx/>
              <a:latin typeface="Arial"/>
              <a:ea typeface="+mn-ea"/>
              <a:cs typeface="+mn-cs"/>
            </a:endParaRPr>
          </a:p>
        </p:txBody>
      </p:sp>
      <p:sp>
        <p:nvSpPr>
          <p:cNvPr id="17" name="TextBox 11">
            <a:extLst>
              <a:ext uri="{FF2B5EF4-FFF2-40B4-BE49-F238E27FC236}">
                <a16:creationId xmlns:a16="http://schemas.microsoft.com/office/drawing/2014/main" id="{A412EBAB-66E7-520F-7C4E-1C452825DE3D}"/>
              </a:ext>
            </a:extLst>
          </p:cNvPr>
          <p:cNvSpPr txBox="1"/>
          <p:nvPr/>
        </p:nvSpPr>
        <p:spPr>
          <a:xfrm>
            <a:off x="108850" y="3365338"/>
            <a:ext cx="2262862" cy="307777"/>
          </a:xfrm>
          <a:prstGeom prst="rect">
            <a:avLst/>
          </a:prstGeom>
          <a:noFill/>
        </p:spPr>
        <p:txBody>
          <a:bodyPr wrap="square">
            <a:spAutoFit/>
          </a:bodyPr>
          <a:lstStyle/>
          <a:p>
            <a:pPr marL="0" marR="0" lvl="0" indent="0" algn="ctr" defTabSz="1219170" rtl="0" eaLnBrk="1" fontAlgn="auto" latinLnBrk="0" hangingPunct="1">
              <a:lnSpc>
                <a:spcPct val="100000"/>
              </a:lnSpc>
              <a:spcBef>
                <a:spcPts val="600"/>
              </a:spcBef>
              <a:spcAft>
                <a:spcPts val="0"/>
              </a:spcAft>
              <a:buClr>
                <a:srgbClr val="363534"/>
              </a:buClr>
              <a:buSzTx/>
              <a:buFontTx/>
              <a:buNone/>
              <a:tabLst/>
              <a:defRPr/>
            </a:pPr>
            <a:r>
              <a:rPr kumimoji="0" lang="da-DK" sz="1400" b="0" i="0" u="none" strike="noStrike" kern="1200" cap="none" spc="0" normalizeH="0" baseline="0" noProof="0" dirty="0">
                <a:ln>
                  <a:noFill/>
                </a:ln>
                <a:solidFill>
                  <a:srgbClr val="588087"/>
                </a:solidFill>
                <a:effectLst/>
                <a:uLnTx/>
                <a:uFillTx/>
                <a:latin typeface="Arial"/>
                <a:ea typeface="+mn-ea"/>
                <a:cs typeface="+mn-cs"/>
              </a:rPr>
              <a:t>Leveringssikkerhed</a:t>
            </a:r>
          </a:p>
        </p:txBody>
      </p:sp>
      <p:sp>
        <p:nvSpPr>
          <p:cNvPr id="18" name="Content Placeholder 1">
            <a:extLst>
              <a:ext uri="{FF2B5EF4-FFF2-40B4-BE49-F238E27FC236}">
                <a16:creationId xmlns:a16="http://schemas.microsoft.com/office/drawing/2014/main" id="{DD6A69F2-B9B5-9D32-D593-1C5DA4F50C4B}"/>
              </a:ext>
            </a:extLst>
          </p:cNvPr>
          <p:cNvSpPr txBox="1">
            <a:spLocks/>
          </p:cNvSpPr>
          <p:nvPr/>
        </p:nvSpPr>
        <p:spPr>
          <a:xfrm>
            <a:off x="6646806" y="555528"/>
            <a:ext cx="5545194" cy="5694801"/>
          </a:xfrm>
          <a:prstGeom prst="rect">
            <a:avLst/>
          </a:prstGeom>
        </p:spPr>
        <p:txBody>
          <a:bodyPr/>
          <a:lstStyle>
            <a:lvl1pPr marL="269875" indent="-269875" algn="l" defTabSz="1219170" rtl="0" eaLnBrk="1" latinLnBrk="0" hangingPunct="1">
              <a:spcBef>
                <a:spcPts val="800"/>
              </a:spcBef>
              <a:buClr>
                <a:schemeClr val="tx1"/>
              </a:buClr>
              <a:buFont typeface="Arial" panose="020B0604020202020204" pitchFamily="34" charset="0"/>
              <a:buChar char="•"/>
              <a:defRPr sz="2000" kern="1200" spc="0" baseline="0">
                <a:solidFill>
                  <a:schemeClr val="tx1"/>
                </a:solidFill>
                <a:latin typeface="+mn-lt"/>
                <a:ea typeface="+mn-ea"/>
                <a:cs typeface="+mn-cs"/>
              </a:defRPr>
            </a:lvl1pPr>
            <a:lvl2pPr marL="715963" indent="-269875" algn="l" defTabSz="1219170" rtl="0" eaLnBrk="1" latinLnBrk="0" hangingPunct="1">
              <a:spcBef>
                <a:spcPts val="800"/>
              </a:spcBef>
              <a:buClr>
                <a:schemeClr val="tx1"/>
              </a:buClr>
              <a:buFont typeface="Arial" panose="020B0604020202020204" pitchFamily="34" charset="0"/>
              <a:buChar char="–"/>
              <a:defRPr sz="1800" kern="1200" spc="0" baseline="0">
                <a:solidFill>
                  <a:schemeClr val="tx1"/>
                </a:solidFill>
                <a:latin typeface="+mn-lt"/>
                <a:ea typeface="+mn-ea"/>
                <a:cs typeface="+mn-cs"/>
              </a:defRPr>
            </a:lvl2pPr>
            <a:lvl3pPr marL="985838" indent="-269875" algn="l" defTabSz="1219170" rtl="0" eaLnBrk="1" latinLnBrk="0" hangingPunct="1">
              <a:spcBef>
                <a:spcPts val="800"/>
              </a:spcBef>
              <a:buClr>
                <a:schemeClr val="tx1"/>
              </a:buClr>
              <a:buFont typeface="Arial" panose="020B0604020202020204" pitchFamily="34" charset="0"/>
              <a:buChar char="•"/>
              <a:defRPr sz="1600" kern="1200" spc="0" baseline="0">
                <a:solidFill>
                  <a:schemeClr val="tx1"/>
                </a:solidFill>
                <a:latin typeface="+mn-lt"/>
                <a:ea typeface="+mn-ea"/>
                <a:cs typeface="+mn-cs"/>
              </a:defRPr>
            </a:lvl3pPr>
            <a:lvl4pPr marL="1431925" indent="-26987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4pPr>
            <a:lvl5pPr marL="1701800" indent="-263525" algn="l" defTabSz="1219170" rtl="0" eaLnBrk="1" latinLnBrk="0" hangingPunct="1">
              <a:spcBef>
                <a:spcPts val="800"/>
              </a:spcBef>
              <a:buClr>
                <a:schemeClr val="tx1"/>
              </a:buClr>
              <a:buFont typeface="Arial" panose="020B0604020202020204" pitchFamily="34" charset="0"/>
              <a:buChar char="•"/>
              <a:defRPr sz="1400" kern="1200" spc="0" baseline="0">
                <a:solidFill>
                  <a:schemeClr val="tx1"/>
                </a:solidFill>
                <a:latin typeface="+mn-lt"/>
                <a:ea typeface="+mn-ea"/>
                <a:cs typeface="+mn-cs"/>
              </a:defRPr>
            </a:lvl5pPr>
            <a:lvl6pPr marL="1971675"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6pPr>
            <a:lvl7pPr marL="2241550"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7pPr>
            <a:lvl8pPr marL="2513013" indent="-269875"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8pPr>
            <a:lvl9pPr marL="2782888" indent="-271463" algn="l" defTabSz="1219170" rtl="0" eaLnBrk="1" latinLnBrk="0" hangingPunct="1">
              <a:spcBef>
                <a:spcPts val="800"/>
              </a:spcBef>
              <a:buClr>
                <a:schemeClr val="tx1"/>
              </a:buClr>
              <a:buFont typeface="Arial" panose="020B0604020202020204" pitchFamily="34" charset="0"/>
              <a:buChar char="•"/>
              <a:defRPr sz="1200" kern="1200" spc="0" baseline="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400"/>
              </a:spcBef>
              <a:spcAft>
                <a:spcPts val="1800"/>
              </a:spcAft>
              <a:buClr>
                <a:srgbClr val="363534"/>
              </a:buClr>
              <a:buSzTx/>
              <a:buFont typeface="Arial" panose="020B0604020202020204" pitchFamily="34" charset="0"/>
              <a:buNone/>
              <a:tabLst/>
              <a:defRPr/>
            </a:pPr>
            <a:r>
              <a:rPr kumimoji="0" lang="da-DK" sz="1600" b="1" i="0" u="none" strike="noStrike" kern="1200" cap="none" spc="0" normalizeH="0" baseline="0" noProof="0" dirty="0">
                <a:ln>
                  <a:noFill/>
                </a:ln>
                <a:solidFill>
                  <a:schemeClr val="tx2">
                    <a:lumMod val="75000"/>
                  </a:schemeClr>
                </a:solidFill>
                <a:effectLst/>
                <a:uLnTx/>
                <a:uFillTx/>
                <a:latin typeface="Arial"/>
                <a:ea typeface="+mn-ea"/>
                <a:cs typeface="+mn-cs"/>
              </a:rPr>
              <a:t>Pålidelig leverandør med fokus på lokal produktion</a:t>
            </a:r>
          </a:p>
          <a:p>
            <a:pPr lvl="1">
              <a:spcBef>
                <a:spcPts val="400"/>
              </a:spcBef>
              <a:spcAft>
                <a:spcPts val="1800"/>
              </a:spcAft>
              <a:buClrTx/>
              <a:buFont typeface="Arial" panose="020B0604020202020204" pitchFamily="34" charset="0"/>
              <a:buChar char="•"/>
              <a:defRPr/>
            </a:pPr>
            <a:r>
              <a:rPr kumimoji="0" lang="da-DK" sz="1400" b="1" i="0" u="none" strike="noStrike" kern="1200" cap="none" spc="0" normalizeH="0" baseline="0" noProof="0" dirty="0">
                <a:ln>
                  <a:noFill/>
                </a:ln>
                <a:solidFill>
                  <a:srgbClr val="363534"/>
                </a:solidFill>
                <a:effectLst/>
                <a:uLnTx/>
                <a:uFillTx/>
                <a:latin typeface="Arial"/>
                <a:ea typeface="+mn-ea"/>
                <a:cs typeface="Arial" panose="020B0604020202020204" pitchFamily="34" charset="0"/>
              </a:rPr>
              <a:t>Over (95%) </a:t>
            </a:r>
            <a:r>
              <a:rPr kumimoji="0" lang="da-DK" sz="1400" i="0" u="none" strike="noStrike" kern="1200" cap="none" spc="0" normalizeH="0" baseline="0" noProof="0" dirty="0">
                <a:ln>
                  <a:noFill/>
                </a:ln>
                <a:solidFill>
                  <a:srgbClr val="363534"/>
                </a:solidFill>
                <a:effectLst/>
                <a:uLnTx/>
                <a:uFillTx/>
                <a:latin typeface="Arial"/>
                <a:ea typeface="+mn-ea"/>
                <a:cs typeface="Arial" panose="020B0604020202020204" pitchFamily="34" charset="0"/>
              </a:rPr>
              <a:t>leveringssikkerhed (OTIF) på grund af et smalt og komplet sortiment</a:t>
            </a:r>
            <a:endParaRPr kumimoji="0" lang="fi-FI" sz="1400" i="0" u="none" strike="noStrike" kern="1200" cap="none" spc="0" normalizeH="0" baseline="0" noProof="0" dirty="0">
              <a:ln>
                <a:noFill/>
              </a:ln>
              <a:solidFill>
                <a:srgbClr val="363534"/>
              </a:solidFill>
              <a:effectLst/>
              <a:uLnTx/>
              <a:uFillTx/>
              <a:latin typeface="Arial"/>
              <a:ea typeface="+mn-ea"/>
              <a:cs typeface="Arial" panose="020B0604020202020204" pitchFamily="34" charset="0"/>
            </a:endParaRPr>
          </a:p>
          <a:p>
            <a:pPr lvl="1">
              <a:spcBef>
                <a:spcPts val="400"/>
              </a:spcBef>
              <a:spcAft>
                <a:spcPts val="1800"/>
              </a:spcAft>
              <a:buClrTx/>
              <a:buFont typeface="Arial" panose="020B0604020202020204" pitchFamily="34" charset="0"/>
              <a:buChar char="•"/>
              <a:defRPr/>
            </a:pPr>
            <a:r>
              <a:rPr kumimoji="0" lang="da-DK" sz="1400" b="1" i="0" u="none" strike="noStrike" kern="1200" cap="none" spc="0" normalizeH="0" baseline="0" noProof="0" dirty="0">
                <a:ln>
                  <a:noFill/>
                </a:ln>
                <a:solidFill>
                  <a:srgbClr val="363534"/>
                </a:solidFill>
                <a:effectLst/>
                <a:uLnTx/>
                <a:uFillTx/>
                <a:latin typeface="Arial"/>
                <a:ea typeface="+mn-ea"/>
                <a:cs typeface="Arial" panose="020B0604020202020204" pitchFamily="34" charset="0"/>
              </a:rPr>
              <a:t>Lokal</a:t>
            </a:r>
            <a:r>
              <a:rPr kumimoji="0" lang="da-DK" sz="1400" b="0" i="0" u="none" strike="noStrike" kern="1200" cap="none" spc="0" normalizeH="0" baseline="0" noProof="0" dirty="0">
                <a:ln>
                  <a:noFill/>
                </a:ln>
                <a:solidFill>
                  <a:srgbClr val="363534"/>
                </a:solidFill>
                <a:effectLst/>
                <a:uLnTx/>
                <a:uFillTx/>
                <a:latin typeface="Arial"/>
                <a:ea typeface="+mn-ea"/>
                <a:cs typeface="Arial" panose="020B0604020202020204" pitchFamily="34" charset="0"/>
              </a:rPr>
              <a:t> kapacitet til at dække behovet i Scandinavien </a:t>
            </a:r>
          </a:p>
          <a:p>
            <a:pPr lvl="1">
              <a:spcBef>
                <a:spcPts val="400"/>
              </a:spcBef>
              <a:spcAft>
                <a:spcPts val="1800"/>
              </a:spcAft>
              <a:buClrTx/>
              <a:buFont typeface="Arial" panose="020B0604020202020204" pitchFamily="34" charset="0"/>
              <a:buChar char="•"/>
              <a:defRPr/>
            </a:pPr>
            <a:r>
              <a:rPr lang="da-DK" sz="1400" dirty="0">
                <a:solidFill>
                  <a:srgbClr val="363534"/>
                </a:solidFill>
                <a:latin typeface="Arial"/>
                <a:cs typeface="Arial" panose="020B0604020202020204" pitchFamily="34" charset="0"/>
                <a:sym typeface="Wingdings" panose="05000000000000000000" pitchFamily="2" charset="2"/>
              </a:rPr>
              <a:t>Levering inden for en radius af </a:t>
            </a:r>
            <a:r>
              <a:rPr kumimoji="0" lang="da-DK" sz="1400" b="1" i="0" u="none" strike="noStrike" kern="1200" cap="none" spc="0" normalizeH="0" baseline="0" noProof="0" dirty="0">
                <a:ln>
                  <a:noFill/>
                </a:ln>
                <a:solidFill>
                  <a:srgbClr val="363534"/>
                </a:solidFill>
                <a:effectLst/>
                <a:uLnTx/>
                <a:uFillTx/>
                <a:latin typeface="Arial"/>
                <a:ea typeface="+mn-ea"/>
                <a:cs typeface="Arial" panose="020B0604020202020204" pitchFamily="34" charset="0"/>
                <a:sym typeface="Wingdings" panose="05000000000000000000" pitchFamily="2" charset="2"/>
              </a:rPr>
              <a:t>500 km </a:t>
            </a:r>
            <a:r>
              <a:rPr kumimoji="0" lang="da-DK" sz="1400" b="0" i="0" u="none" strike="noStrike" kern="1200" cap="none" spc="0" normalizeH="0" baseline="0" noProof="0" dirty="0">
                <a:ln>
                  <a:noFill/>
                </a:ln>
                <a:solidFill>
                  <a:srgbClr val="363534"/>
                </a:solidFill>
                <a:effectLst/>
                <a:uLnTx/>
                <a:uFillTx/>
                <a:latin typeface="Arial"/>
                <a:ea typeface="+mn-ea"/>
                <a:cs typeface="Arial" panose="020B0604020202020204" pitchFamily="34" charset="0"/>
                <a:sym typeface="Wingdings" panose="05000000000000000000" pitchFamily="2" charset="2"/>
              </a:rPr>
              <a:t>fra vores fabrik</a:t>
            </a:r>
            <a:endParaRPr kumimoji="0" lang="da-DK" sz="1400" i="0" u="none" strike="noStrike" kern="1200" cap="none" spc="0" normalizeH="0" baseline="0" noProof="0" dirty="0">
              <a:ln>
                <a:noFill/>
              </a:ln>
              <a:solidFill>
                <a:srgbClr val="363534"/>
              </a:solidFill>
              <a:effectLst/>
              <a:uLnTx/>
              <a:uFillTx/>
              <a:latin typeface="Arial"/>
              <a:ea typeface="+mn-ea"/>
              <a:cs typeface="Arial" panose="020B0604020202020204" pitchFamily="34" charset="0"/>
              <a:sym typeface="Wingdings" panose="05000000000000000000" pitchFamily="2" charset="2"/>
            </a:endParaRPr>
          </a:p>
          <a:p>
            <a:pPr marL="446088" lvl="1" indent="0">
              <a:spcBef>
                <a:spcPts val="400"/>
              </a:spcBef>
              <a:spcAft>
                <a:spcPts val="1800"/>
              </a:spcAft>
              <a:buClrTx/>
              <a:buNone/>
              <a:defRPr/>
            </a:pPr>
            <a:r>
              <a:rPr lang="da-DK" sz="1600" b="1" dirty="0">
                <a:solidFill>
                  <a:schemeClr val="tx2">
                    <a:lumMod val="75000"/>
                  </a:schemeClr>
                </a:solidFill>
                <a:latin typeface="Arial"/>
              </a:rPr>
              <a:t>Effektivitet og enkelhed</a:t>
            </a:r>
          </a:p>
          <a:p>
            <a:pPr lvl="1">
              <a:spcBef>
                <a:spcPts val="400"/>
              </a:spcBef>
              <a:spcAft>
                <a:spcPts val="1800"/>
              </a:spcAft>
              <a:buClrTx/>
              <a:buFont typeface="Arial" panose="020B0604020202020204" pitchFamily="34" charset="0"/>
              <a:buChar char="•"/>
              <a:defRPr/>
            </a:pPr>
            <a:r>
              <a:rPr lang="da-DK" sz="1400" b="1" dirty="0">
                <a:solidFill>
                  <a:srgbClr val="363534"/>
                </a:solidFill>
                <a:latin typeface="Arial"/>
              </a:rPr>
              <a:t>40 % </a:t>
            </a:r>
            <a:r>
              <a:rPr lang="da-DK" sz="1400" dirty="0">
                <a:solidFill>
                  <a:srgbClr val="363534"/>
                </a:solidFill>
                <a:latin typeface="Arial"/>
              </a:rPr>
              <a:t>af vores egen transport leveres med biobrændstof, hvilket har resulteret I et </a:t>
            </a:r>
            <a:r>
              <a:rPr lang="da-DK" sz="1400" b="1" dirty="0">
                <a:solidFill>
                  <a:srgbClr val="363534"/>
                </a:solidFill>
                <a:latin typeface="Arial"/>
              </a:rPr>
              <a:t>90% laverer CO2 aftryk</a:t>
            </a:r>
          </a:p>
          <a:p>
            <a:pPr lvl="1">
              <a:spcBef>
                <a:spcPts val="400"/>
              </a:spcBef>
              <a:spcAft>
                <a:spcPts val="1800"/>
              </a:spcAft>
              <a:buClrTx/>
              <a:buFont typeface="Arial" panose="020B0604020202020204" pitchFamily="34" charset="0"/>
              <a:buChar char="•"/>
              <a:defRPr/>
            </a:pPr>
            <a:r>
              <a:rPr kumimoji="0" lang="da-DK" sz="1400" i="0" u="none" strike="noStrike" kern="1200" cap="none" spc="0" normalizeH="0" baseline="0" noProof="0" dirty="0">
                <a:ln>
                  <a:noFill/>
                </a:ln>
                <a:solidFill>
                  <a:srgbClr val="363534"/>
                </a:solidFill>
                <a:effectLst/>
                <a:uLnTx/>
                <a:uFillTx/>
                <a:latin typeface="Arial"/>
                <a:ea typeface="+mn-ea"/>
                <a:cs typeface="+mn-cs"/>
              </a:rPr>
              <a:t>35% af al plastik genbruges</a:t>
            </a:r>
            <a:endParaRPr lang="da-DK" sz="1400" b="1" dirty="0">
              <a:solidFill>
                <a:srgbClr val="363534"/>
              </a:solidFill>
              <a:latin typeface="Arial"/>
            </a:endParaRPr>
          </a:p>
          <a:p>
            <a:pPr marL="446088" marR="0" lvl="1" indent="0" algn="l" defTabSz="1219170" rtl="0" eaLnBrk="1" fontAlgn="auto" latinLnBrk="0" hangingPunct="1">
              <a:lnSpc>
                <a:spcPct val="100000"/>
              </a:lnSpc>
              <a:spcBef>
                <a:spcPts val="400"/>
              </a:spcBef>
              <a:spcAft>
                <a:spcPts val="1800"/>
              </a:spcAft>
              <a:buClrTx/>
              <a:buSzTx/>
              <a:buFontTx/>
              <a:buNone/>
              <a:tabLst/>
              <a:defRPr/>
            </a:pPr>
            <a:endParaRPr lang="en-US" sz="1400" dirty="0">
              <a:solidFill>
                <a:srgbClr val="363534"/>
              </a:solidFill>
              <a:latin typeface="Arial"/>
            </a:endParaRPr>
          </a:p>
          <a:p>
            <a:pPr marL="446088" marR="0" lvl="1" indent="0" algn="l" defTabSz="1219170" rtl="0" eaLnBrk="1" fontAlgn="auto" latinLnBrk="0" hangingPunct="1">
              <a:lnSpc>
                <a:spcPct val="100000"/>
              </a:lnSpc>
              <a:spcBef>
                <a:spcPts val="400"/>
              </a:spcBef>
              <a:spcAft>
                <a:spcPts val="1800"/>
              </a:spcAft>
              <a:buClrTx/>
              <a:buSzTx/>
              <a:buFontTx/>
              <a:buNone/>
              <a:tabLst/>
              <a:defRPr/>
            </a:pPr>
            <a:endParaRPr kumimoji="0" lang="en-US" sz="1400" i="0" u="none" strike="noStrike" kern="1200" cap="none" spc="0" normalizeH="0" baseline="0" noProof="0" dirty="0">
              <a:ln>
                <a:noFill/>
              </a:ln>
              <a:solidFill>
                <a:srgbClr val="363534"/>
              </a:solidFill>
              <a:effectLst/>
              <a:uLnTx/>
              <a:uFillTx/>
              <a:latin typeface="Arial"/>
              <a:ea typeface="+mn-ea"/>
              <a:cs typeface="+mn-cs"/>
            </a:endParaRPr>
          </a:p>
        </p:txBody>
      </p:sp>
      <p:pic>
        <p:nvPicPr>
          <p:cNvPr id="2" name="Picture 1">
            <a:extLst>
              <a:ext uri="{FF2B5EF4-FFF2-40B4-BE49-F238E27FC236}">
                <a16:creationId xmlns:a16="http://schemas.microsoft.com/office/drawing/2014/main" id="{0EA5EF22-C55E-46AF-EC2E-099A3D43E44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72975" y="6258619"/>
            <a:ext cx="1605289" cy="360000"/>
          </a:xfrm>
          <a:prstGeom prst="rect">
            <a:avLst/>
          </a:prstGeom>
        </p:spPr>
      </p:pic>
    </p:spTree>
    <p:extLst>
      <p:ext uri="{BB962C8B-B14F-4D97-AF65-F5344CB8AC3E}">
        <p14:creationId xmlns:p14="http://schemas.microsoft.com/office/powerpoint/2010/main" val="8090843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7E8718E4-0BA0-29C1-37B5-42B29BC654BF}"/>
              </a:ext>
            </a:extLst>
          </p:cNvPr>
          <p:cNvPicPr>
            <a:picLocks noChangeAspect="1"/>
          </p:cNvPicPr>
          <p:nvPr/>
        </p:nvPicPr>
        <p:blipFill>
          <a:blip r:embed="rId3"/>
          <a:srcRect l="3207"/>
          <a:stretch/>
        </p:blipFill>
        <p:spPr>
          <a:xfrm>
            <a:off x="-21912" y="-5598"/>
            <a:ext cx="6083951" cy="5950212"/>
          </a:xfrm>
          <a:prstGeom prst="rect">
            <a:avLst/>
          </a:prstGeom>
        </p:spPr>
      </p:pic>
      <p:sp>
        <p:nvSpPr>
          <p:cNvPr id="5" name="Slide Number Placeholder 4">
            <a:extLst>
              <a:ext uri="{FF2B5EF4-FFF2-40B4-BE49-F238E27FC236}">
                <a16:creationId xmlns:a16="http://schemas.microsoft.com/office/drawing/2014/main" id="{102703C1-232F-5743-928E-705857E9D1F7}"/>
              </a:ext>
            </a:extLst>
          </p:cNvPr>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5</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25" name="Title 5">
            <a:extLst>
              <a:ext uri="{FF2B5EF4-FFF2-40B4-BE49-F238E27FC236}">
                <a16:creationId xmlns:a16="http://schemas.microsoft.com/office/drawing/2014/main" id="{2780E5E1-7FC4-A648-AF4D-FF46456F6E8C}"/>
              </a:ext>
            </a:extLst>
          </p:cNvPr>
          <p:cNvSpPr txBox="1">
            <a:spLocks/>
          </p:cNvSpPr>
          <p:nvPr/>
        </p:nvSpPr>
        <p:spPr>
          <a:xfrm>
            <a:off x="169594" y="1036994"/>
            <a:ext cx="3869494" cy="650182"/>
          </a:xfrm>
          <a:prstGeom prst="rect">
            <a:avLst/>
          </a:prstGeom>
        </p:spPr>
        <p:txBody>
          <a:bodyPr vert="horz" lIns="0" tIns="0" rIns="0" bIns="0" rtlCol="0" anchor="ctr" anchorCtr="0">
            <a:noAutofit/>
          </a:bodyPr>
          <a:lstStyle>
            <a:lvl1pPr algn="l" defTabSz="1219170" rtl="0" eaLnBrk="1" latinLnBrk="0" hangingPunct="1">
              <a:lnSpc>
                <a:spcPct val="90000"/>
              </a:lnSpc>
              <a:spcBef>
                <a:spcPct val="0"/>
              </a:spcBef>
              <a:buNone/>
              <a:defRPr sz="3200" b="1" kern="1200" spc="0" baseline="0">
                <a:solidFill>
                  <a:schemeClr val="tx1"/>
                </a:solidFill>
                <a:latin typeface="+mj-lt"/>
                <a:ea typeface="+mj-ea"/>
                <a:cs typeface="+mj-cs"/>
              </a:defRPr>
            </a:lvl1pPr>
          </a:lstStyle>
          <a:p>
            <a:pPr marL="0" marR="0" lvl="0" indent="0" algn="l" defTabSz="1219170" rtl="0" eaLnBrk="1" fontAlgn="auto" latinLnBrk="0" hangingPunct="1">
              <a:lnSpc>
                <a:spcPts val="1800"/>
              </a:lnSpc>
              <a:spcBef>
                <a:spcPct val="0"/>
              </a:spcBef>
              <a:spcAft>
                <a:spcPts val="0"/>
              </a:spcAft>
              <a:buClrTx/>
              <a:buSzTx/>
              <a:buFontTx/>
              <a:buNone/>
              <a:tabLst/>
              <a:defRPr/>
            </a:pPr>
            <a:endParaRPr kumimoji="0" lang="en-FI" sz="1400" b="1" i="0" u="none" strike="noStrike" kern="1200" cap="none" spc="30" normalizeH="0" baseline="0" noProof="0">
              <a:ln>
                <a:noFill/>
              </a:ln>
              <a:solidFill>
                <a:prstClr val="white"/>
              </a:solidFill>
              <a:effectLst/>
              <a:uLnTx/>
              <a:uFillTx/>
              <a:latin typeface="Arial"/>
              <a:ea typeface="+mj-ea"/>
              <a:cs typeface="+mj-cs"/>
            </a:endParaRPr>
          </a:p>
        </p:txBody>
      </p:sp>
      <p:sp>
        <p:nvSpPr>
          <p:cNvPr id="7" name="Suorakulmio 6">
            <a:extLst>
              <a:ext uri="{FF2B5EF4-FFF2-40B4-BE49-F238E27FC236}">
                <a16:creationId xmlns:a16="http://schemas.microsoft.com/office/drawing/2014/main" id="{D1ACF4E9-44B3-3CB7-CD51-D06E60590DFD}"/>
              </a:ext>
            </a:extLst>
          </p:cNvPr>
          <p:cNvSpPr/>
          <p:nvPr/>
        </p:nvSpPr>
        <p:spPr>
          <a:xfrm>
            <a:off x="-22400" y="2589164"/>
            <a:ext cx="2620100" cy="148790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grpSp>
        <p:nvGrpSpPr>
          <p:cNvPr id="14" name="Ryhmä 13">
            <a:extLst>
              <a:ext uri="{FF2B5EF4-FFF2-40B4-BE49-F238E27FC236}">
                <a16:creationId xmlns:a16="http://schemas.microsoft.com/office/drawing/2014/main" id="{0287FD87-E734-D312-8371-A1F5F8CF52CD}"/>
              </a:ext>
            </a:extLst>
          </p:cNvPr>
          <p:cNvGrpSpPr/>
          <p:nvPr/>
        </p:nvGrpSpPr>
        <p:grpSpPr>
          <a:xfrm>
            <a:off x="-22400" y="3224"/>
            <a:ext cx="2620100" cy="2620100"/>
            <a:chOff x="-22400" y="-19926"/>
            <a:chExt cx="2620100" cy="2620100"/>
          </a:xfrm>
        </p:grpSpPr>
        <p:sp>
          <p:nvSpPr>
            <p:cNvPr id="3" name="Suorakulmio 2">
              <a:extLst>
                <a:ext uri="{FF2B5EF4-FFF2-40B4-BE49-F238E27FC236}">
                  <a16:creationId xmlns:a16="http://schemas.microsoft.com/office/drawing/2014/main" id="{02C832DD-BF0E-8F5C-7D42-E3A372BB4435}"/>
                </a:ext>
              </a:extLst>
            </p:cNvPr>
            <p:cNvSpPr/>
            <p:nvPr/>
          </p:nvSpPr>
          <p:spPr>
            <a:xfrm>
              <a:off x="-22400" y="-19926"/>
              <a:ext cx="2620100" cy="2620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sp>
          <p:nvSpPr>
            <p:cNvPr id="12" name="TextBox 23">
              <a:extLst>
                <a:ext uri="{FF2B5EF4-FFF2-40B4-BE49-F238E27FC236}">
                  <a16:creationId xmlns:a16="http://schemas.microsoft.com/office/drawing/2014/main" id="{2DB1200C-0621-CB7B-931B-2B705A1F1A4B}"/>
                </a:ext>
              </a:extLst>
            </p:cNvPr>
            <p:cNvSpPr txBox="1"/>
            <p:nvPr/>
          </p:nvSpPr>
          <p:spPr>
            <a:xfrm>
              <a:off x="222650" y="341391"/>
              <a:ext cx="2171055" cy="811367"/>
            </a:xfrm>
            <a:prstGeom prst="rect">
              <a:avLst/>
            </a:prstGeom>
            <a:noFill/>
            <a:ln>
              <a:noFill/>
            </a:ln>
          </p:spPr>
          <p:txBody>
            <a:bodyPr wrap="square" lIns="36000" tIns="36000" rIns="36000" bIns="36000" rtlCol="0">
              <a:spAutoFit/>
            </a:bodyPr>
            <a:lstStyle/>
            <a:p>
              <a:pPr marL="0" marR="0" lvl="0" indent="0" algn="ctr" defTabSz="914400" rtl="0" eaLnBrk="1" fontAlgn="auto" latinLnBrk="0" hangingPunct="1">
                <a:lnSpc>
                  <a:spcPct val="100000"/>
                </a:lnSpc>
                <a:spcBef>
                  <a:spcPts val="600"/>
                </a:spcBef>
                <a:spcAft>
                  <a:spcPts val="0"/>
                </a:spcAft>
                <a:buClr>
                  <a:srgbClr val="363534"/>
                </a:buClr>
                <a:buSzTx/>
                <a:buFontTx/>
                <a:buNone/>
                <a:tabLst/>
                <a:defRPr/>
              </a:pPr>
              <a:r>
                <a:rPr kumimoji="0" lang="da-DK" sz="24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Visionary </a:t>
              </a:r>
              <a:br>
                <a:rPr kumimoji="0" lang="da-DK" sz="24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br>
              <a:r>
                <a:rPr kumimoji="0" lang="da-DK" sz="24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co-operation</a:t>
              </a:r>
            </a:p>
          </p:txBody>
        </p:sp>
      </p:grpSp>
      <p:pic>
        <p:nvPicPr>
          <p:cNvPr id="8" name="Graphic 40">
            <a:extLst>
              <a:ext uri="{FF2B5EF4-FFF2-40B4-BE49-F238E27FC236}">
                <a16:creationId xmlns:a16="http://schemas.microsoft.com/office/drawing/2014/main" id="{DA26F920-D30F-B015-59C0-6597CF6E76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8574" y="1013544"/>
            <a:ext cx="1719205" cy="1678150"/>
          </a:xfrm>
          <a:prstGeom prst="rect">
            <a:avLst/>
          </a:prstGeom>
        </p:spPr>
      </p:pic>
      <p:sp>
        <p:nvSpPr>
          <p:cNvPr id="23" name="TextBox 10">
            <a:extLst>
              <a:ext uri="{FF2B5EF4-FFF2-40B4-BE49-F238E27FC236}">
                <a16:creationId xmlns:a16="http://schemas.microsoft.com/office/drawing/2014/main" id="{26097DC3-F179-F49F-0899-9178C14DD87A}"/>
              </a:ext>
            </a:extLst>
          </p:cNvPr>
          <p:cNvSpPr txBox="1"/>
          <p:nvPr/>
        </p:nvSpPr>
        <p:spPr>
          <a:xfrm>
            <a:off x="6767020" y="510363"/>
            <a:ext cx="5424980" cy="784830"/>
          </a:xfrm>
          <a:prstGeom prst="rect">
            <a:avLst/>
          </a:prstGeom>
          <a:noFill/>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da-DK" sz="2000" b="1" i="0" u="none" strike="noStrike" kern="1200" cap="none" spc="0" normalizeH="0" baseline="0" noProof="0" dirty="0">
                <a:ln>
                  <a:noFill/>
                </a:ln>
                <a:solidFill>
                  <a:srgbClr val="588087"/>
                </a:solidFill>
                <a:effectLst/>
                <a:uLnTx/>
                <a:uFillTx/>
                <a:latin typeface="Arial"/>
                <a:ea typeface="+mn-ea"/>
                <a:cs typeface="+mn-cs"/>
              </a:rPr>
              <a:t>Vækst igennem partnerskab</a:t>
            </a:r>
            <a:endParaRPr kumimoji="0" lang="fi-FI" sz="2000" b="0" i="0" u="none" strike="noStrike" kern="1200" cap="none" spc="0" normalizeH="0" baseline="0" noProof="0" dirty="0">
              <a:ln>
                <a:noFill/>
              </a:ln>
              <a:solidFill>
                <a:srgbClr val="363534"/>
              </a:solidFill>
              <a:effectLst/>
              <a:uLnTx/>
              <a:uFillTx/>
              <a:latin typeface="Arial"/>
              <a:ea typeface="+mn-ea"/>
              <a:cs typeface="Arial"/>
            </a:endParaRPr>
          </a:p>
          <a:p>
            <a:pPr marL="0" marR="0" lvl="0" indent="0" algn="l" defTabSz="1219170" rtl="0" eaLnBrk="1" fontAlgn="auto" latinLnBrk="0" hangingPunct="1">
              <a:lnSpc>
                <a:spcPct val="100000"/>
              </a:lnSpc>
              <a:spcBef>
                <a:spcPts val="600"/>
              </a:spcBef>
              <a:spcAft>
                <a:spcPts val="0"/>
              </a:spcAft>
              <a:buClr>
                <a:srgbClr val="363534"/>
              </a:buClr>
              <a:buSzTx/>
              <a:buFontTx/>
              <a:buNone/>
              <a:tabLst/>
              <a:defRPr/>
            </a:pPr>
            <a:endParaRPr kumimoji="0" lang="fi-FI" sz="2000" b="1" i="0" u="none" strike="noStrike" kern="1200" cap="none" spc="0" normalizeH="0" baseline="0" noProof="0" dirty="0">
              <a:ln>
                <a:noFill/>
              </a:ln>
              <a:solidFill>
                <a:srgbClr val="363534"/>
              </a:solidFill>
              <a:effectLst/>
              <a:uLnTx/>
              <a:uFillTx/>
              <a:latin typeface="Arial"/>
              <a:ea typeface="+mn-ea"/>
              <a:cs typeface="Arial"/>
            </a:endParaRPr>
          </a:p>
        </p:txBody>
      </p:sp>
      <p:sp>
        <p:nvSpPr>
          <p:cNvPr id="4" name="Suorakulmio 6">
            <a:extLst>
              <a:ext uri="{FF2B5EF4-FFF2-40B4-BE49-F238E27FC236}">
                <a16:creationId xmlns:a16="http://schemas.microsoft.com/office/drawing/2014/main" id="{05D90EF9-F673-2F3E-60B5-3D730A137CE9}"/>
              </a:ext>
            </a:extLst>
          </p:cNvPr>
          <p:cNvSpPr/>
          <p:nvPr/>
        </p:nvSpPr>
        <p:spPr>
          <a:xfrm>
            <a:off x="-22400" y="2589164"/>
            <a:ext cx="2620100" cy="148790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sp>
        <p:nvSpPr>
          <p:cNvPr id="9" name="TextBox 10">
            <a:extLst>
              <a:ext uri="{FF2B5EF4-FFF2-40B4-BE49-F238E27FC236}">
                <a16:creationId xmlns:a16="http://schemas.microsoft.com/office/drawing/2014/main" id="{77D5022E-7752-FD0E-6E59-B09CD0EAFAE6}"/>
              </a:ext>
            </a:extLst>
          </p:cNvPr>
          <p:cNvSpPr txBox="1"/>
          <p:nvPr/>
        </p:nvSpPr>
        <p:spPr>
          <a:xfrm>
            <a:off x="39837" y="2696721"/>
            <a:ext cx="2472195" cy="565146"/>
          </a:xfrm>
          <a:prstGeom prst="rect">
            <a:avLst/>
          </a:prstGeom>
          <a:noFill/>
        </p:spPr>
        <p:txBody>
          <a:bodyPr wrap="square" lIns="36000" tIns="36000" rIns="36000" bIns="36000" rtlCol="0">
            <a:spAutoFit/>
          </a:bodyPr>
          <a:lstStyle/>
          <a:p>
            <a:pPr marL="0" marR="0" lvl="0" indent="0" algn="ctr" defTabSz="1219170" rtl="0" eaLnBrk="1" fontAlgn="auto" latinLnBrk="0" hangingPunct="1">
              <a:lnSpc>
                <a:spcPct val="100000"/>
              </a:lnSpc>
              <a:spcBef>
                <a:spcPts val="600"/>
              </a:spcBef>
              <a:spcAft>
                <a:spcPts val="0"/>
              </a:spcAft>
              <a:buClr>
                <a:srgbClr val="363534"/>
              </a:buClr>
              <a:buSzTx/>
              <a:buFontTx/>
              <a:buNone/>
              <a:tabLst/>
              <a:defRPr/>
            </a:pPr>
            <a:r>
              <a:rPr lang="fi-FI" sz="3200" b="1" dirty="0">
                <a:solidFill>
                  <a:srgbClr val="588087"/>
                </a:solidFill>
                <a:latin typeface="Arial"/>
              </a:rPr>
              <a:t>+70 </a:t>
            </a:r>
            <a:r>
              <a:rPr lang="fi-FI" sz="3200" b="1" dirty="0" err="1">
                <a:solidFill>
                  <a:srgbClr val="588087"/>
                </a:solidFill>
                <a:latin typeface="Arial"/>
              </a:rPr>
              <a:t>ktons</a:t>
            </a:r>
            <a:endParaRPr kumimoji="0" lang="fi-FI" sz="800" b="0" i="0" u="none" strike="noStrike" kern="1200" cap="none" spc="0" normalizeH="0" baseline="0" noProof="0" dirty="0">
              <a:ln>
                <a:noFill/>
              </a:ln>
              <a:solidFill>
                <a:srgbClr val="588087"/>
              </a:solidFill>
              <a:effectLst/>
              <a:uLnTx/>
              <a:uFillTx/>
              <a:latin typeface="Arial"/>
              <a:ea typeface="+mn-ea"/>
              <a:cs typeface="+mn-cs"/>
            </a:endParaRPr>
          </a:p>
        </p:txBody>
      </p:sp>
      <p:sp>
        <p:nvSpPr>
          <p:cNvPr id="6" name="TextBox 10">
            <a:extLst>
              <a:ext uri="{FF2B5EF4-FFF2-40B4-BE49-F238E27FC236}">
                <a16:creationId xmlns:a16="http://schemas.microsoft.com/office/drawing/2014/main" id="{B31BC4C6-FEF6-2FAF-8888-6A138991CD8C}"/>
              </a:ext>
            </a:extLst>
          </p:cNvPr>
          <p:cNvSpPr txBox="1"/>
          <p:nvPr/>
        </p:nvSpPr>
        <p:spPr>
          <a:xfrm>
            <a:off x="6839551" y="1290124"/>
            <a:ext cx="4801588" cy="2308324"/>
          </a:xfrm>
          <a:prstGeom prst="rect">
            <a:avLst/>
          </a:prstGeom>
          <a:noFill/>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da-DK" sz="1600" b="1" noProof="0" dirty="0">
                <a:solidFill>
                  <a:schemeClr val="tx2">
                    <a:lumMod val="75000"/>
                  </a:schemeClr>
                </a:solidFill>
                <a:latin typeface="Arial"/>
              </a:rPr>
              <a:t>Tæt på kunder og forbrugere</a:t>
            </a:r>
          </a:p>
          <a:p>
            <a:pPr marL="285750" indent="-285750">
              <a:buFont typeface="Arial" panose="020B0604020202020204" pitchFamily="34" charset="0"/>
              <a:buChar char="•"/>
              <a:defRPr/>
            </a:pPr>
            <a:r>
              <a:rPr lang="da-DK" sz="1600" noProof="0" dirty="0">
                <a:solidFill>
                  <a:srgbClr val="363534"/>
                </a:solidFill>
                <a:latin typeface="Arial"/>
                <a:cs typeface="Arial"/>
              </a:rPr>
              <a:t>Relevante markedsdata - optimeret tilbud</a:t>
            </a:r>
          </a:p>
          <a:p>
            <a:pPr marL="285750" indent="-285750">
              <a:buFont typeface="Arial" panose="020B0604020202020204" pitchFamily="34" charset="0"/>
              <a:buChar char="•"/>
              <a:defRPr/>
            </a:pPr>
            <a:endParaRPr lang="fi-FI" sz="1600" dirty="0">
              <a:solidFill>
                <a:srgbClr val="363534"/>
              </a:solidFill>
              <a:latin typeface="Arial"/>
              <a:cs typeface="Arial"/>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600" noProof="0" dirty="0">
                <a:solidFill>
                  <a:srgbClr val="363534"/>
                </a:solidFill>
                <a:latin typeface="Arial"/>
              </a:rPr>
              <a:t>Kompetencetræning - Katrin Academy</a:t>
            </a:r>
          </a:p>
          <a:p>
            <a:pPr marR="0" lvl="0" algn="l" defTabSz="1219170" rtl="0" eaLnBrk="1" fontAlgn="auto" latinLnBrk="0" hangingPunct="1">
              <a:lnSpc>
                <a:spcPct val="100000"/>
              </a:lnSpc>
              <a:spcBef>
                <a:spcPts val="0"/>
              </a:spcBef>
              <a:spcAft>
                <a:spcPts val="0"/>
              </a:spcAft>
              <a:buClrTx/>
              <a:buSzTx/>
              <a:tabLst/>
              <a:defRPr/>
            </a:pPr>
            <a:endParaRPr lang="en-US" sz="1600" dirty="0">
              <a:solidFill>
                <a:srgbClr val="363534"/>
              </a:solidFill>
              <a:latin typeface="Arial"/>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a-DK" sz="1600" noProof="0" dirty="0">
                <a:solidFill>
                  <a:srgbClr val="363534"/>
                </a:solidFill>
                <a:latin typeface="Arial"/>
              </a:rPr>
              <a:t>Indsigt fra besøgende og kundeoplevelser – Katrin toilet rapporten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63534"/>
              </a:solidFill>
              <a:effectLst/>
              <a:uLnTx/>
              <a:uFillTx/>
              <a:latin typeface="Arial"/>
              <a:ea typeface="+mn-ea"/>
              <a:cs typeface="+mn-cs"/>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63534"/>
              </a:solidFill>
              <a:effectLst/>
              <a:uLnTx/>
              <a:uFillTx/>
              <a:latin typeface="Arial"/>
              <a:ea typeface="+mn-ea"/>
              <a:cs typeface="+mn-cs"/>
            </a:endParaRPr>
          </a:p>
        </p:txBody>
      </p:sp>
      <p:sp>
        <p:nvSpPr>
          <p:cNvPr id="11" name="TextBox 10">
            <a:extLst>
              <a:ext uri="{FF2B5EF4-FFF2-40B4-BE49-F238E27FC236}">
                <a16:creationId xmlns:a16="http://schemas.microsoft.com/office/drawing/2014/main" id="{1BEF1C9B-C975-F768-64AA-6D3B746ED653}"/>
              </a:ext>
            </a:extLst>
          </p:cNvPr>
          <p:cNvSpPr txBox="1"/>
          <p:nvPr/>
        </p:nvSpPr>
        <p:spPr>
          <a:xfrm>
            <a:off x="6767019" y="3333118"/>
            <a:ext cx="5090019" cy="1323439"/>
          </a:xfrm>
          <a:prstGeom prst="rect">
            <a:avLst/>
          </a:prstGeom>
          <a:noFill/>
        </p:spPr>
        <p:txBody>
          <a:bodyPr wrap="square">
            <a:spAutoFit/>
          </a:bodyPr>
          <a:lstStyle/>
          <a:p>
            <a:pPr>
              <a:defRPr/>
            </a:pPr>
            <a:r>
              <a:rPr lang="da-DK" sz="1600" b="1" dirty="0">
                <a:solidFill>
                  <a:schemeClr val="tx2">
                    <a:lumMod val="75000"/>
                  </a:schemeClr>
                </a:solidFill>
                <a:latin typeface="Arial"/>
              </a:rPr>
              <a:t>Vi investerer i fælles vækst</a:t>
            </a:r>
            <a:endParaRPr lang="en-US" sz="1600" b="1" dirty="0">
              <a:solidFill>
                <a:schemeClr val="tx2">
                  <a:lumMod val="75000"/>
                </a:schemeClr>
              </a:solidFill>
              <a:latin typeface="Arial"/>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a-DK" sz="1600" b="0" i="0" u="none" strike="noStrike" kern="1200" cap="none" spc="0" normalizeH="0" baseline="0" noProof="0" dirty="0">
                <a:ln>
                  <a:noFill/>
                </a:ln>
                <a:solidFill>
                  <a:srgbClr val="363534"/>
                </a:solidFill>
                <a:effectLst/>
                <a:uLnTx/>
                <a:uFillTx/>
                <a:latin typeface="Arial"/>
                <a:ea typeface="+mn-ea"/>
                <a:cs typeface="+mn-cs"/>
              </a:rPr>
              <a:t>Vinder størstedelen af ​​nye forretningsmuligheder +66% i Skandinavien</a:t>
            </a:r>
            <a:endParaRPr kumimoji="0" lang="en-US" sz="1600" b="0" i="0" u="none" strike="noStrike" kern="1200" cap="none" spc="0" normalizeH="0" baseline="0" noProof="0" dirty="0">
              <a:ln>
                <a:noFill/>
              </a:ln>
              <a:solidFill>
                <a:srgbClr val="363534"/>
              </a:solidFill>
              <a:effectLst/>
              <a:uLnTx/>
              <a:uFillTx/>
              <a:latin typeface="Arial"/>
              <a:ea typeface="+mn-ea"/>
              <a:cs typeface="+mn-cs"/>
            </a:endParaRPr>
          </a:p>
          <a:p>
            <a:pPr marR="0" lvl="0" algn="l" defTabSz="1219170" rtl="0" eaLnBrk="1" fontAlgn="auto" latinLnBrk="0" hangingPunct="1">
              <a:lnSpc>
                <a:spcPct val="100000"/>
              </a:lnSpc>
              <a:spcBef>
                <a:spcPts val="0"/>
              </a:spcBef>
              <a:spcAft>
                <a:spcPts val="0"/>
              </a:spcAft>
              <a:buClrTx/>
              <a:buSzTx/>
              <a:tabLst/>
              <a:defRPr/>
            </a:pPr>
            <a:endParaRPr kumimoji="0" lang="en-US" sz="1600" b="0" i="0" u="none" strike="noStrike" kern="1200" cap="none" spc="0" normalizeH="0" baseline="0" noProof="0" dirty="0">
              <a:ln>
                <a:noFill/>
              </a:ln>
              <a:solidFill>
                <a:srgbClr val="363534"/>
              </a:solidFill>
              <a:effectLst/>
              <a:uLnTx/>
              <a:uFillTx/>
              <a:latin typeface="Arial"/>
              <a:ea typeface="+mn-ea"/>
              <a:cs typeface="+mn-cs"/>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63534"/>
              </a:solidFill>
              <a:effectLst/>
              <a:uLnTx/>
              <a:uFillTx/>
              <a:latin typeface="Arial"/>
              <a:ea typeface="+mn-ea"/>
              <a:cs typeface="+mn-cs"/>
            </a:endParaRPr>
          </a:p>
        </p:txBody>
      </p:sp>
      <p:sp>
        <p:nvSpPr>
          <p:cNvPr id="10" name="TextBox 11">
            <a:extLst>
              <a:ext uri="{FF2B5EF4-FFF2-40B4-BE49-F238E27FC236}">
                <a16:creationId xmlns:a16="http://schemas.microsoft.com/office/drawing/2014/main" id="{201B8A53-3121-3657-AF34-759E13323DA2}"/>
              </a:ext>
            </a:extLst>
          </p:cNvPr>
          <p:cNvSpPr txBox="1"/>
          <p:nvPr/>
        </p:nvSpPr>
        <p:spPr>
          <a:xfrm>
            <a:off x="144504" y="3241815"/>
            <a:ext cx="2262862" cy="738664"/>
          </a:xfrm>
          <a:prstGeom prst="rect">
            <a:avLst/>
          </a:prstGeom>
          <a:noFill/>
        </p:spPr>
        <p:txBody>
          <a:bodyPr wrap="square">
            <a:spAutoFit/>
          </a:bodyPr>
          <a:lstStyle/>
          <a:p>
            <a:pPr algn="ctr">
              <a:buClr>
                <a:schemeClr val="tx1"/>
              </a:buClr>
            </a:pPr>
            <a:r>
              <a:rPr lang="fi-FI" sz="1400">
                <a:solidFill>
                  <a:srgbClr val="588087"/>
                </a:solidFill>
                <a:latin typeface="Arial"/>
              </a:rPr>
              <a:t>Fordoblet produktionskapacitet i Mariestad</a:t>
            </a:r>
            <a:endParaRPr lang="fi-FI" sz="1400" dirty="0">
              <a:solidFill>
                <a:schemeClr val="accent4"/>
              </a:solidFill>
            </a:endParaRPr>
          </a:p>
        </p:txBody>
      </p:sp>
      <p:pic>
        <p:nvPicPr>
          <p:cNvPr id="2" name="Picture 1">
            <a:extLst>
              <a:ext uri="{FF2B5EF4-FFF2-40B4-BE49-F238E27FC236}">
                <a16:creationId xmlns:a16="http://schemas.microsoft.com/office/drawing/2014/main" id="{533F10D1-87C5-47D7-F37D-D56D3D280A3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72975" y="6258619"/>
            <a:ext cx="1605289" cy="360000"/>
          </a:xfrm>
          <a:prstGeom prst="rect">
            <a:avLst/>
          </a:prstGeom>
        </p:spPr>
      </p:pic>
    </p:spTree>
    <p:extLst>
      <p:ext uri="{BB962C8B-B14F-4D97-AF65-F5344CB8AC3E}">
        <p14:creationId xmlns:p14="http://schemas.microsoft.com/office/powerpoint/2010/main" val="27981211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65">
            <a:extLst>
              <a:ext uri="{FF2B5EF4-FFF2-40B4-BE49-F238E27FC236}">
                <a16:creationId xmlns:a16="http://schemas.microsoft.com/office/drawing/2014/main" id="{3CE98CCF-4B58-1B1D-B102-56635FFF7BEF}"/>
              </a:ext>
            </a:extLst>
          </p:cNvPr>
          <p:cNvPicPr>
            <a:picLocks noChangeAspect="1"/>
          </p:cNvPicPr>
          <p:nvPr/>
        </p:nvPicPr>
        <p:blipFill>
          <a:blip r:embed="rId3"/>
          <a:stretch>
            <a:fillRect/>
          </a:stretch>
        </p:blipFill>
        <p:spPr>
          <a:xfrm>
            <a:off x="10352799" y="5734600"/>
            <a:ext cx="613070" cy="577794"/>
          </a:xfrm>
          <a:prstGeom prst="rect">
            <a:avLst/>
          </a:prstGeom>
        </p:spPr>
      </p:pic>
      <p:pic>
        <p:nvPicPr>
          <p:cNvPr id="70" name="Picture 69">
            <a:extLst>
              <a:ext uri="{FF2B5EF4-FFF2-40B4-BE49-F238E27FC236}">
                <a16:creationId xmlns:a16="http://schemas.microsoft.com/office/drawing/2014/main" id="{5B5EF6A7-82D3-C922-BE73-8E886EDBEB65}"/>
              </a:ext>
            </a:extLst>
          </p:cNvPr>
          <p:cNvPicPr>
            <a:picLocks noChangeAspect="1"/>
          </p:cNvPicPr>
          <p:nvPr/>
        </p:nvPicPr>
        <p:blipFill>
          <a:blip r:embed="rId4"/>
          <a:stretch>
            <a:fillRect/>
          </a:stretch>
        </p:blipFill>
        <p:spPr>
          <a:xfrm>
            <a:off x="9434906" y="5615010"/>
            <a:ext cx="613069" cy="638973"/>
          </a:xfrm>
          <a:prstGeom prst="rect">
            <a:avLst/>
          </a:prstGeom>
        </p:spPr>
      </p:pic>
      <p:pic>
        <p:nvPicPr>
          <p:cNvPr id="68" name="Picture 67">
            <a:extLst>
              <a:ext uri="{FF2B5EF4-FFF2-40B4-BE49-F238E27FC236}">
                <a16:creationId xmlns:a16="http://schemas.microsoft.com/office/drawing/2014/main" id="{4156B43D-F4C0-34B0-5FD4-98A027701E3A}"/>
              </a:ext>
            </a:extLst>
          </p:cNvPr>
          <p:cNvPicPr>
            <a:picLocks noChangeAspect="1"/>
          </p:cNvPicPr>
          <p:nvPr/>
        </p:nvPicPr>
        <p:blipFill>
          <a:blip r:embed="rId5"/>
          <a:stretch>
            <a:fillRect/>
          </a:stretch>
        </p:blipFill>
        <p:spPr>
          <a:xfrm>
            <a:off x="11194481" y="5793509"/>
            <a:ext cx="431800" cy="547806"/>
          </a:xfrm>
          <a:prstGeom prst="rect">
            <a:avLst/>
          </a:prstGeom>
        </p:spPr>
      </p:pic>
      <p:pic>
        <p:nvPicPr>
          <p:cNvPr id="4" name="Picture 3">
            <a:extLst>
              <a:ext uri="{FF2B5EF4-FFF2-40B4-BE49-F238E27FC236}">
                <a16:creationId xmlns:a16="http://schemas.microsoft.com/office/drawing/2014/main" id="{3784C344-AFA2-B0F5-48EC-8BF4D4A93013}"/>
              </a:ext>
            </a:extLst>
          </p:cNvPr>
          <p:cNvPicPr>
            <a:picLocks noChangeAspect="1"/>
          </p:cNvPicPr>
          <p:nvPr/>
        </p:nvPicPr>
        <p:blipFill rotWithShape="1">
          <a:blip r:embed="rId6">
            <a:extLst>
              <a:ext uri="{28A0092B-C50C-407E-A947-70E740481C1C}">
                <a14:useLocalDpi xmlns:a14="http://schemas.microsoft.com/office/drawing/2010/main" val="0"/>
              </a:ext>
            </a:extLst>
          </a:blip>
          <a:srcRect l="28838" r="12317" b="4183"/>
          <a:stretch/>
        </p:blipFill>
        <p:spPr>
          <a:xfrm>
            <a:off x="-3900" y="24332"/>
            <a:ext cx="5983448" cy="5840932"/>
          </a:xfrm>
          <a:prstGeom prst="rect">
            <a:avLst/>
          </a:prstGeom>
        </p:spPr>
      </p:pic>
      <p:sp>
        <p:nvSpPr>
          <p:cNvPr id="5" name="Slide Number Placeholder 4">
            <a:extLst>
              <a:ext uri="{FF2B5EF4-FFF2-40B4-BE49-F238E27FC236}">
                <a16:creationId xmlns:a16="http://schemas.microsoft.com/office/drawing/2014/main" id="{102703C1-232F-5743-928E-705857E9D1F7}"/>
              </a:ext>
            </a:extLst>
          </p:cNvPr>
          <p:cNvSpPr>
            <a:spLocks noGrp="1"/>
          </p:cNvSpPr>
          <p:nvPr>
            <p:ph type="sldNum" sz="quarter" idx="12"/>
          </p:nvPr>
        </p:nvSpPr>
        <p:spPr>
          <a:xfrm>
            <a:off x="11538419" y="6504511"/>
            <a:ext cx="431800" cy="216023"/>
          </a:xfrm>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6</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25" name="Title 5">
            <a:extLst>
              <a:ext uri="{FF2B5EF4-FFF2-40B4-BE49-F238E27FC236}">
                <a16:creationId xmlns:a16="http://schemas.microsoft.com/office/drawing/2014/main" id="{2780E5E1-7FC4-A648-AF4D-FF46456F6E8C}"/>
              </a:ext>
            </a:extLst>
          </p:cNvPr>
          <p:cNvSpPr txBox="1">
            <a:spLocks/>
          </p:cNvSpPr>
          <p:nvPr/>
        </p:nvSpPr>
        <p:spPr>
          <a:xfrm>
            <a:off x="196116" y="1068462"/>
            <a:ext cx="3869494" cy="650182"/>
          </a:xfrm>
          <a:prstGeom prst="rect">
            <a:avLst/>
          </a:prstGeom>
        </p:spPr>
        <p:txBody>
          <a:bodyPr vert="horz" lIns="0" tIns="0" rIns="0" bIns="0" rtlCol="0" anchor="ctr" anchorCtr="0">
            <a:noAutofit/>
          </a:bodyPr>
          <a:lstStyle>
            <a:lvl1pPr algn="l" defTabSz="1219170" rtl="0" eaLnBrk="1" latinLnBrk="0" hangingPunct="1">
              <a:lnSpc>
                <a:spcPct val="90000"/>
              </a:lnSpc>
              <a:spcBef>
                <a:spcPct val="0"/>
              </a:spcBef>
              <a:buNone/>
              <a:defRPr sz="3200" b="1" kern="1200" spc="0" baseline="0">
                <a:solidFill>
                  <a:schemeClr val="tx1"/>
                </a:solidFill>
                <a:latin typeface="+mj-lt"/>
                <a:ea typeface="+mj-ea"/>
                <a:cs typeface="+mj-cs"/>
              </a:defRPr>
            </a:lvl1pPr>
          </a:lstStyle>
          <a:p>
            <a:pPr marL="0" marR="0" lvl="0" indent="0" algn="l" defTabSz="1219170" rtl="0" eaLnBrk="1" fontAlgn="auto" latinLnBrk="0" hangingPunct="1">
              <a:lnSpc>
                <a:spcPts val="1800"/>
              </a:lnSpc>
              <a:spcBef>
                <a:spcPct val="0"/>
              </a:spcBef>
              <a:spcAft>
                <a:spcPts val="0"/>
              </a:spcAft>
              <a:buClrTx/>
              <a:buSzTx/>
              <a:buFontTx/>
              <a:buNone/>
              <a:tabLst/>
              <a:defRPr/>
            </a:pPr>
            <a:endParaRPr kumimoji="0" lang="en-FI" sz="1400" b="1" i="0" u="none" strike="noStrike" kern="1200" cap="none" spc="30" normalizeH="0" baseline="0" noProof="0">
              <a:ln>
                <a:noFill/>
              </a:ln>
              <a:solidFill>
                <a:prstClr val="white"/>
              </a:solidFill>
              <a:effectLst/>
              <a:uLnTx/>
              <a:uFillTx/>
              <a:latin typeface="Arial"/>
              <a:ea typeface="+mj-ea"/>
              <a:cs typeface="+mj-cs"/>
            </a:endParaRPr>
          </a:p>
        </p:txBody>
      </p:sp>
      <p:sp>
        <p:nvSpPr>
          <p:cNvPr id="7" name="Suorakulmio 6">
            <a:extLst>
              <a:ext uri="{FF2B5EF4-FFF2-40B4-BE49-F238E27FC236}">
                <a16:creationId xmlns:a16="http://schemas.microsoft.com/office/drawing/2014/main" id="{D1ACF4E9-44B3-3CB7-CD51-D06E60590DFD}"/>
              </a:ext>
            </a:extLst>
          </p:cNvPr>
          <p:cNvSpPr/>
          <p:nvPr/>
        </p:nvSpPr>
        <p:spPr>
          <a:xfrm>
            <a:off x="4122" y="2620632"/>
            <a:ext cx="2620100" cy="148790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grpSp>
        <p:nvGrpSpPr>
          <p:cNvPr id="14" name="Ryhmä 13">
            <a:extLst>
              <a:ext uri="{FF2B5EF4-FFF2-40B4-BE49-F238E27FC236}">
                <a16:creationId xmlns:a16="http://schemas.microsoft.com/office/drawing/2014/main" id="{0287FD87-E734-D312-8371-A1F5F8CF52CD}"/>
              </a:ext>
            </a:extLst>
          </p:cNvPr>
          <p:cNvGrpSpPr/>
          <p:nvPr/>
        </p:nvGrpSpPr>
        <p:grpSpPr>
          <a:xfrm>
            <a:off x="4122" y="11542"/>
            <a:ext cx="2620100" cy="2620100"/>
            <a:chOff x="-22400" y="-19926"/>
            <a:chExt cx="2620100" cy="2620100"/>
          </a:xfrm>
        </p:grpSpPr>
        <p:sp>
          <p:nvSpPr>
            <p:cNvPr id="3" name="Suorakulmio 2">
              <a:extLst>
                <a:ext uri="{FF2B5EF4-FFF2-40B4-BE49-F238E27FC236}">
                  <a16:creationId xmlns:a16="http://schemas.microsoft.com/office/drawing/2014/main" id="{02C832DD-BF0E-8F5C-7D42-E3A372BB4435}"/>
                </a:ext>
              </a:extLst>
            </p:cNvPr>
            <p:cNvSpPr/>
            <p:nvPr/>
          </p:nvSpPr>
          <p:spPr>
            <a:xfrm>
              <a:off x="-22400" y="-19926"/>
              <a:ext cx="2620100" cy="2620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sp>
          <p:nvSpPr>
            <p:cNvPr id="12" name="TextBox 23">
              <a:extLst>
                <a:ext uri="{FF2B5EF4-FFF2-40B4-BE49-F238E27FC236}">
                  <a16:creationId xmlns:a16="http://schemas.microsoft.com/office/drawing/2014/main" id="{2DB1200C-0621-CB7B-931B-2B705A1F1A4B}"/>
                </a:ext>
              </a:extLst>
            </p:cNvPr>
            <p:cNvSpPr txBox="1"/>
            <p:nvPr/>
          </p:nvSpPr>
          <p:spPr>
            <a:xfrm>
              <a:off x="222650" y="341391"/>
              <a:ext cx="2171055" cy="811367"/>
            </a:xfrm>
            <a:prstGeom prst="rect">
              <a:avLst/>
            </a:prstGeom>
            <a:noFill/>
            <a:ln>
              <a:noFill/>
            </a:ln>
          </p:spPr>
          <p:txBody>
            <a:bodyPr wrap="square" lIns="36000" tIns="36000" rIns="36000" bIns="36000" rtlCol="0">
              <a:spAutoFit/>
            </a:bodyPr>
            <a:lstStyle/>
            <a:p>
              <a:pPr marL="0" marR="0" lvl="0" indent="0" algn="ctr" defTabSz="914400" rtl="0" eaLnBrk="1" fontAlgn="auto" latinLnBrk="0" hangingPunct="1">
                <a:lnSpc>
                  <a:spcPct val="100000"/>
                </a:lnSpc>
                <a:spcBef>
                  <a:spcPts val="600"/>
                </a:spcBef>
                <a:spcAft>
                  <a:spcPts val="0"/>
                </a:spcAft>
                <a:buClr>
                  <a:srgbClr val="363534"/>
                </a:buClr>
                <a:buSzTx/>
                <a:buFontTx/>
                <a:buNone/>
                <a:tabLst/>
                <a:defRPr/>
              </a:pPr>
              <a:r>
                <a:rPr kumimoji="0" lang="en-US" sz="24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Unique sustainability</a:t>
              </a:r>
            </a:p>
          </p:txBody>
        </p:sp>
      </p:grpSp>
      <p:sp>
        <p:nvSpPr>
          <p:cNvPr id="15" name="TextBox 10">
            <a:extLst>
              <a:ext uri="{FF2B5EF4-FFF2-40B4-BE49-F238E27FC236}">
                <a16:creationId xmlns:a16="http://schemas.microsoft.com/office/drawing/2014/main" id="{2F144C7B-CF43-9D0E-214B-946DB20C193D}"/>
              </a:ext>
            </a:extLst>
          </p:cNvPr>
          <p:cNvSpPr txBox="1"/>
          <p:nvPr/>
        </p:nvSpPr>
        <p:spPr>
          <a:xfrm>
            <a:off x="-18607" y="2932008"/>
            <a:ext cx="2620099" cy="503590"/>
          </a:xfrm>
          <a:prstGeom prst="rect">
            <a:avLst/>
          </a:prstGeom>
          <a:noFill/>
        </p:spPr>
        <p:txBody>
          <a:bodyPr wrap="square" lIns="36000" tIns="36000" rIns="36000" bIns="36000" rtlCol="0">
            <a:spAutoFit/>
          </a:bodyPr>
          <a:lstStyle/>
          <a:p>
            <a:pPr marL="0" marR="0" lvl="0" indent="0" algn="ctr" defTabSz="1219170" rtl="0" eaLnBrk="1" fontAlgn="auto" latinLnBrk="0" hangingPunct="1">
              <a:lnSpc>
                <a:spcPct val="100000"/>
              </a:lnSpc>
              <a:spcBef>
                <a:spcPts val="600"/>
              </a:spcBef>
              <a:spcAft>
                <a:spcPts val="0"/>
              </a:spcAft>
              <a:buClr>
                <a:srgbClr val="363534"/>
              </a:buClr>
              <a:buSzTx/>
              <a:buFontTx/>
              <a:buNone/>
              <a:tabLst/>
              <a:defRPr/>
            </a:pPr>
            <a:r>
              <a:rPr kumimoji="0" lang="fi-FI" sz="2800" b="1" i="0" u="none" strike="noStrike" kern="1200" cap="none" spc="0" normalizeH="0" baseline="0" noProof="0">
                <a:ln>
                  <a:noFill/>
                </a:ln>
                <a:solidFill>
                  <a:srgbClr val="588087"/>
                </a:solidFill>
                <a:effectLst/>
                <a:uLnTx/>
                <a:uFillTx/>
                <a:latin typeface="Arial"/>
                <a:ea typeface="+mn-ea"/>
                <a:cs typeface="+mn-cs"/>
              </a:rPr>
              <a:t>24 ESG</a:t>
            </a:r>
          </a:p>
        </p:txBody>
      </p:sp>
      <p:sp>
        <p:nvSpPr>
          <p:cNvPr id="17" name="TextBox 11">
            <a:extLst>
              <a:ext uri="{FF2B5EF4-FFF2-40B4-BE49-F238E27FC236}">
                <a16:creationId xmlns:a16="http://schemas.microsoft.com/office/drawing/2014/main" id="{5580728E-D4F1-1C45-5347-0BCA0FB3A6D6}"/>
              </a:ext>
            </a:extLst>
          </p:cNvPr>
          <p:cNvSpPr txBox="1"/>
          <p:nvPr/>
        </p:nvSpPr>
        <p:spPr>
          <a:xfrm>
            <a:off x="217804" y="3358363"/>
            <a:ext cx="2102830" cy="523220"/>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0"/>
              </a:spcAft>
              <a:buClr>
                <a:srgbClr val="363534"/>
              </a:buClr>
              <a:buSzTx/>
              <a:buFontTx/>
              <a:buNone/>
              <a:tabLst/>
              <a:defRPr/>
            </a:pPr>
            <a:r>
              <a:rPr kumimoji="0" lang="fi-FI" sz="1400" b="0" i="0" u="none" strike="noStrike" kern="1200" cap="none" spc="0" normalizeH="0" baseline="0" noProof="0">
                <a:ln>
                  <a:noFill/>
                </a:ln>
                <a:solidFill>
                  <a:srgbClr val="588087"/>
                </a:solidFill>
                <a:effectLst/>
                <a:uLnTx/>
                <a:uFillTx/>
                <a:latin typeface="Arial"/>
                <a:ea typeface="+mn-ea"/>
                <a:cs typeface="+mn-cs"/>
              </a:rPr>
              <a:t>Tilpassede bæredygtighedsmål</a:t>
            </a:r>
            <a:endParaRPr kumimoji="0" lang="fi-FI" sz="1400" b="0" i="0" u="none" strike="noStrike" kern="1200" cap="none" spc="0" normalizeH="0" baseline="0" noProof="0" dirty="0">
              <a:ln>
                <a:noFill/>
              </a:ln>
              <a:solidFill>
                <a:srgbClr val="588087"/>
              </a:solidFill>
              <a:effectLst/>
              <a:uLnTx/>
              <a:uFillTx/>
              <a:latin typeface="Arial"/>
              <a:ea typeface="+mn-ea"/>
              <a:cs typeface="+mn-cs"/>
            </a:endParaRPr>
          </a:p>
        </p:txBody>
      </p:sp>
      <p:pic>
        <p:nvPicPr>
          <p:cNvPr id="2" name="Graphic 34">
            <a:extLst>
              <a:ext uri="{FF2B5EF4-FFF2-40B4-BE49-F238E27FC236}">
                <a16:creationId xmlns:a16="http://schemas.microsoft.com/office/drawing/2014/main" id="{C498A296-4E18-A47B-7BAC-B7423F8959A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890" y="952287"/>
            <a:ext cx="1715107" cy="1679355"/>
          </a:xfrm>
          <a:prstGeom prst="rect">
            <a:avLst/>
          </a:prstGeom>
        </p:spPr>
      </p:pic>
      <p:sp>
        <p:nvSpPr>
          <p:cNvPr id="19" name="TextBox 22">
            <a:extLst>
              <a:ext uri="{FF2B5EF4-FFF2-40B4-BE49-F238E27FC236}">
                <a16:creationId xmlns:a16="http://schemas.microsoft.com/office/drawing/2014/main" id="{1CEB854F-DD82-7257-8AA2-B38596F352C5}"/>
              </a:ext>
            </a:extLst>
          </p:cNvPr>
          <p:cNvSpPr txBox="1"/>
          <p:nvPr/>
        </p:nvSpPr>
        <p:spPr>
          <a:xfrm>
            <a:off x="6413920" y="374324"/>
            <a:ext cx="4582942" cy="369332"/>
          </a:xfrm>
          <a:prstGeom prst="rect">
            <a:avLst/>
          </a:prstGeom>
          <a:noFill/>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lang="da-DK" sz="1800" b="1" noProof="0" dirty="0">
                <a:solidFill>
                  <a:srgbClr val="588087"/>
                </a:solidFill>
                <a:latin typeface="Arial"/>
              </a:rPr>
              <a:t>Bæredygtighed fra strategi til produkt</a:t>
            </a:r>
            <a:endParaRPr kumimoji="0" lang="da-DK" sz="1800" b="1" i="0" u="none" strike="noStrike" kern="1200" cap="none" spc="0" normalizeH="0" baseline="0" noProof="0" dirty="0">
              <a:ln>
                <a:noFill/>
              </a:ln>
              <a:solidFill>
                <a:srgbClr val="588087"/>
              </a:solidFill>
              <a:effectLst/>
              <a:uLnTx/>
              <a:uFillTx/>
              <a:latin typeface="Arial"/>
              <a:ea typeface="+mn-ea"/>
              <a:cs typeface="Arial" panose="020B0604020202020204" pitchFamily="34" charset="0"/>
            </a:endParaRPr>
          </a:p>
        </p:txBody>
      </p:sp>
      <p:graphicFrame>
        <p:nvGraphicFramePr>
          <p:cNvPr id="20" name="Table 19">
            <a:extLst>
              <a:ext uri="{FF2B5EF4-FFF2-40B4-BE49-F238E27FC236}">
                <a16:creationId xmlns:a16="http://schemas.microsoft.com/office/drawing/2014/main" id="{B25035E9-4732-CC37-EBA9-0981CB23C0C2}"/>
              </a:ext>
            </a:extLst>
          </p:cNvPr>
          <p:cNvGraphicFramePr>
            <a:graphicFrameLocks noGrp="1"/>
          </p:cNvGraphicFramePr>
          <p:nvPr>
            <p:extLst>
              <p:ext uri="{D42A27DB-BD31-4B8C-83A1-F6EECF244321}">
                <p14:modId xmlns:p14="http://schemas.microsoft.com/office/powerpoint/2010/main" val="1947051150"/>
              </p:ext>
            </p:extLst>
          </p:nvPr>
        </p:nvGraphicFramePr>
        <p:xfrm>
          <a:off x="6911785" y="3011575"/>
          <a:ext cx="5046242" cy="640080"/>
        </p:xfrm>
        <a:graphic>
          <a:graphicData uri="http://schemas.openxmlformats.org/drawingml/2006/table">
            <a:tbl>
              <a:tblPr firstRow="1" bandRow="1">
                <a:tableStyleId>{5C22544A-7EE6-4342-B048-85BDC9FD1C3A}</a:tableStyleId>
              </a:tblPr>
              <a:tblGrid>
                <a:gridCol w="5046242">
                  <a:extLst>
                    <a:ext uri="{9D8B030D-6E8A-4147-A177-3AD203B41FA5}">
                      <a16:colId xmlns:a16="http://schemas.microsoft.com/office/drawing/2014/main" val="541904692"/>
                    </a:ext>
                  </a:extLst>
                </a:gridCol>
              </a:tblGrid>
              <a:tr h="629360">
                <a:tc>
                  <a:txBody>
                    <a:bodyPr/>
                    <a:lstStyle/>
                    <a:p>
                      <a:pPr marL="0" marR="0" lvl="0" indent="0" algn="l" defTabSz="1219170" rtl="0" eaLnBrk="1" fontAlgn="auto" latinLnBrk="0" hangingPunct="1">
                        <a:lnSpc>
                          <a:spcPct val="100000"/>
                        </a:lnSpc>
                        <a:spcBef>
                          <a:spcPts val="600"/>
                        </a:spcBef>
                        <a:spcAft>
                          <a:spcPts val="0"/>
                        </a:spcAft>
                        <a:buClr>
                          <a:srgbClr val="363534"/>
                        </a:buClr>
                        <a:buSzTx/>
                        <a:buFontTx/>
                        <a:buNone/>
                        <a:tabLst/>
                        <a:defRPr/>
                      </a:pPr>
                      <a:r>
                        <a:rPr lang="da-DK" sz="1200" b="0" kern="1200" noProof="0" dirty="0">
                          <a:solidFill>
                            <a:schemeClr val="tx1"/>
                          </a:solidFill>
                          <a:latin typeface="+mn-lt"/>
                          <a:ea typeface="+mn-ea"/>
                          <a:cs typeface="+mn-cs"/>
                        </a:rPr>
                        <a:t>Produkter fra skove, der forvaltes gennem regenerativ skovbrugspraksis, der reducerer monokultur og beskytter naturlige økosystemer.</a:t>
                      </a:r>
                      <a:endParaRPr lang="fi-FI" sz="1200" b="0" kern="1200" noProof="0" dirty="0">
                        <a:solidFill>
                          <a:schemeClr val="tx1"/>
                        </a:solidFill>
                        <a:latin typeface="+mn-lt"/>
                        <a:ea typeface="+mn-ea"/>
                        <a:cs typeface="+mn-cs"/>
                      </a:endParaRPr>
                    </a:p>
                  </a:txBody>
                  <a:tcPr>
                    <a:lnL w="19050" cap="flat" cmpd="sng" algn="ctr">
                      <a:noFill/>
                      <a:prstDash val="sysDot"/>
                      <a:round/>
                      <a:headEnd type="none" w="med" len="med"/>
                      <a:tailEnd type="none" w="med" len="med"/>
                    </a:lnL>
                    <a:lnR w="12700" cmpd="sng">
                      <a:noFill/>
                    </a:lnR>
                    <a:lnT w="12700" cmpd="sng">
                      <a:noFill/>
                    </a:lnT>
                    <a:lnB w="19050" cap="flat" cmpd="sng" algn="ctr">
                      <a:no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39823646"/>
                  </a:ext>
                </a:extLst>
              </a:tr>
            </a:tbl>
          </a:graphicData>
        </a:graphic>
      </p:graphicFrame>
      <p:pic>
        <p:nvPicPr>
          <p:cNvPr id="22" name="Picture 21">
            <a:extLst>
              <a:ext uri="{FF2B5EF4-FFF2-40B4-BE49-F238E27FC236}">
                <a16:creationId xmlns:a16="http://schemas.microsoft.com/office/drawing/2014/main" id="{E649E0C2-54EB-C859-08CE-8ABE86D25B3A}"/>
              </a:ext>
            </a:extLst>
          </p:cNvPr>
          <p:cNvPicPr>
            <a:picLocks noChangeAspect="1"/>
          </p:cNvPicPr>
          <p:nvPr/>
        </p:nvPicPr>
        <p:blipFill>
          <a:blip r:embed="rId9"/>
          <a:stretch>
            <a:fillRect/>
          </a:stretch>
        </p:blipFill>
        <p:spPr>
          <a:xfrm>
            <a:off x="6990286" y="4699613"/>
            <a:ext cx="1378428" cy="1385818"/>
          </a:xfrm>
          <a:prstGeom prst="rect">
            <a:avLst/>
          </a:prstGeom>
        </p:spPr>
      </p:pic>
      <p:pic>
        <p:nvPicPr>
          <p:cNvPr id="6" name="Picture 5">
            <a:extLst>
              <a:ext uri="{FF2B5EF4-FFF2-40B4-BE49-F238E27FC236}">
                <a16:creationId xmlns:a16="http://schemas.microsoft.com/office/drawing/2014/main" id="{32AF5D2D-1B24-3D70-45BD-036120556B04}"/>
              </a:ext>
            </a:extLst>
          </p:cNvPr>
          <p:cNvPicPr>
            <a:picLocks noChangeAspect="1"/>
          </p:cNvPicPr>
          <p:nvPr/>
        </p:nvPicPr>
        <p:blipFill>
          <a:blip r:embed="rId10"/>
          <a:stretch>
            <a:fillRect/>
          </a:stretch>
        </p:blipFill>
        <p:spPr>
          <a:xfrm>
            <a:off x="6172626" y="3003477"/>
            <a:ext cx="595555" cy="587678"/>
          </a:xfrm>
          <a:prstGeom prst="rect">
            <a:avLst/>
          </a:prstGeom>
        </p:spPr>
      </p:pic>
      <p:sp>
        <p:nvSpPr>
          <p:cNvPr id="42" name="TextBox 41">
            <a:extLst>
              <a:ext uri="{FF2B5EF4-FFF2-40B4-BE49-F238E27FC236}">
                <a16:creationId xmlns:a16="http://schemas.microsoft.com/office/drawing/2014/main" id="{DEB82DBD-5671-6ABD-A910-321284AF00D8}"/>
              </a:ext>
            </a:extLst>
          </p:cNvPr>
          <p:cNvSpPr txBox="1"/>
          <p:nvPr/>
        </p:nvSpPr>
        <p:spPr>
          <a:xfrm>
            <a:off x="6413920" y="923889"/>
            <a:ext cx="5340399" cy="442035"/>
          </a:xfrm>
          <a:prstGeom prst="rect">
            <a:avLst/>
          </a:prstGeom>
          <a:noFill/>
        </p:spPr>
        <p:txBody>
          <a:bodyPr wrap="square" lIns="36000" tIns="36000" rIns="36000" bIns="36000" rtlCol="0">
            <a:spAutoFit/>
          </a:bodyPr>
          <a:lstStyle/>
          <a:p>
            <a:pPr marL="171450" indent="-171450">
              <a:spcBef>
                <a:spcPts val="600"/>
              </a:spcBef>
              <a:buClr>
                <a:schemeClr val="tx1"/>
              </a:buClr>
              <a:buFont typeface="Arial" panose="020B0604020202020204" pitchFamily="34" charset="0"/>
              <a:buChar char="•"/>
            </a:pPr>
            <a:r>
              <a:rPr kumimoji="0" lang="da-DK" altLang="en-US" sz="1200" i="0" u="none" strike="noStrike" cap="none" normalizeH="0" baseline="0" dirty="0">
                <a:ln>
                  <a:noFill/>
                </a:ln>
                <a:solidFill>
                  <a:schemeClr val="tx1"/>
                </a:solidFill>
                <a:effectLst/>
                <a:latin typeface="+mj-lt"/>
              </a:rPr>
              <a:t>Vi stræber efter fossilfri fabrikker, der reducerer vores kunders scope 3-emissioner: Over </a:t>
            </a:r>
            <a:r>
              <a:rPr kumimoji="0" lang="da-DK" altLang="en-US" sz="1200" b="1" i="0" u="none" strike="noStrike" cap="none" normalizeH="0" baseline="0" dirty="0">
                <a:ln>
                  <a:noFill/>
                </a:ln>
                <a:solidFill>
                  <a:schemeClr val="tx1"/>
                </a:solidFill>
                <a:effectLst/>
                <a:latin typeface="+mj-lt"/>
              </a:rPr>
              <a:t>50 %</a:t>
            </a:r>
            <a:r>
              <a:rPr kumimoji="0" lang="da-DK" altLang="en-US" sz="1200" i="0" u="none" strike="noStrike" cap="none" normalizeH="0" baseline="0" dirty="0">
                <a:ln>
                  <a:noFill/>
                </a:ln>
                <a:solidFill>
                  <a:schemeClr val="tx1"/>
                </a:solidFill>
                <a:effectLst/>
                <a:latin typeface="+mj-lt"/>
              </a:rPr>
              <a:t> reduktion i produktemissioner siden 2018</a:t>
            </a:r>
            <a:endParaRPr kumimoji="0" lang="en-US" altLang="en-US" sz="1200" i="0" u="none" strike="noStrike" cap="none" normalizeH="0" baseline="0" dirty="0">
              <a:ln>
                <a:noFill/>
              </a:ln>
              <a:solidFill>
                <a:schemeClr val="tx1"/>
              </a:solidFill>
              <a:effectLst/>
              <a:latin typeface="+mj-lt"/>
            </a:endParaRPr>
          </a:p>
        </p:txBody>
      </p:sp>
      <p:sp>
        <p:nvSpPr>
          <p:cNvPr id="46" name="TextBox 45">
            <a:extLst>
              <a:ext uri="{FF2B5EF4-FFF2-40B4-BE49-F238E27FC236}">
                <a16:creationId xmlns:a16="http://schemas.microsoft.com/office/drawing/2014/main" id="{28FE9CC1-3B9F-6218-01B7-4CFDAAE160E7}"/>
              </a:ext>
            </a:extLst>
          </p:cNvPr>
          <p:cNvSpPr txBox="1"/>
          <p:nvPr/>
        </p:nvSpPr>
        <p:spPr>
          <a:xfrm>
            <a:off x="6301393" y="4335263"/>
            <a:ext cx="5693939" cy="288147"/>
          </a:xfrm>
          <a:prstGeom prst="rect">
            <a:avLst/>
          </a:prstGeom>
          <a:solidFill>
            <a:schemeClr val="accent4"/>
          </a:solidFill>
        </p:spPr>
        <p:txBody>
          <a:bodyPr wrap="square" lIns="36000" tIns="36000" rIns="36000" bIns="36000" rtlCol="0">
            <a:spAutoFit/>
          </a:bodyPr>
          <a:lstStyle/>
          <a:p>
            <a:pPr algn="ctr">
              <a:spcBef>
                <a:spcPts val="600"/>
              </a:spcBef>
              <a:buClr>
                <a:schemeClr val="tx1"/>
              </a:buClr>
            </a:pPr>
            <a:endParaRPr lang="en-GB" sz="1400" b="1" dirty="0">
              <a:solidFill>
                <a:schemeClr val="bg1"/>
              </a:solidFill>
            </a:endParaRPr>
          </a:p>
        </p:txBody>
      </p:sp>
      <p:cxnSp>
        <p:nvCxnSpPr>
          <p:cNvPr id="49" name="Straight Connector 48">
            <a:extLst>
              <a:ext uri="{FF2B5EF4-FFF2-40B4-BE49-F238E27FC236}">
                <a16:creationId xmlns:a16="http://schemas.microsoft.com/office/drawing/2014/main" id="{EEA137C8-3EA4-E53B-FFE0-2BC5450DEA8E}"/>
              </a:ext>
            </a:extLst>
          </p:cNvPr>
          <p:cNvCxnSpPr>
            <a:cxnSpLocks/>
          </p:cNvCxnSpPr>
          <p:nvPr/>
        </p:nvCxnSpPr>
        <p:spPr>
          <a:xfrm>
            <a:off x="9245430" y="4699613"/>
            <a:ext cx="0" cy="1587021"/>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56" name="Picture 55">
            <a:extLst>
              <a:ext uri="{FF2B5EF4-FFF2-40B4-BE49-F238E27FC236}">
                <a16:creationId xmlns:a16="http://schemas.microsoft.com/office/drawing/2014/main" id="{F91E3782-A572-E6B3-801B-6EF9B2FDC1E2}"/>
              </a:ext>
            </a:extLst>
          </p:cNvPr>
          <p:cNvPicPr>
            <a:picLocks noChangeAspect="1"/>
          </p:cNvPicPr>
          <p:nvPr/>
        </p:nvPicPr>
        <p:blipFill>
          <a:blip r:embed="rId11"/>
          <a:stretch>
            <a:fillRect/>
          </a:stretch>
        </p:blipFill>
        <p:spPr>
          <a:xfrm>
            <a:off x="9540571" y="5013828"/>
            <a:ext cx="373254" cy="342586"/>
          </a:xfrm>
          <a:prstGeom prst="rect">
            <a:avLst/>
          </a:prstGeom>
        </p:spPr>
      </p:pic>
      <p:pic>
        <p:nvPicPr>
          <p:cNvPr id="58" name="Picture 57">
            <a:extLst>
              <a:ext uri="{FF2B5EF4-FFF2-40B4-BE49-F238E27FC236}">
                <a16:creationId xmlns:a16="http://schemas.microsoft.com/office/drawing/2014/main" id="{162070D7-62EE-E229-63A6-64578A90D0B6}"/>
              </a:ext>
            </a:extLst>
          </p:cNvPr>
          <p:cNvPicPr>
            <a:picLocks noChangeAspect="1"/>
          </p:cNvPicPr>
          <p:nvPr/>
        </p:nvPicPr>
        <p:blipFill>
          <a:blip r:embed="rId12"/>
          <a:stretch>
            <a:fillRect/>
          </a:stretch>
        </p:blipFill>
        <p:spPr>
          <a:xfrm>
            <a:off x="10014580" y="5051916"/>
            <a:ext cx="575100" cy="594811"/>
          </a:xfrm>
          <a:prstGeom prst="rect">
            <a:avLst/>
          </a:prstGeom>
        </p:spPr>
      </p:pic>
      <p:pic>
        <p:nvPicPr>
          <p:cNvPr id="60" name="Picture 59">
            <a:extLst>
              <a:ext uri="{FF2B5EF4-FFF2-40B4-BE49-F238E27FC236}">
                <a16:creationId xmlns:a16="http://schemas.microsoft.com/office/drawing/2014/main" id="{DBB52650-1AA6-970B-96B9-47EA54DBFD8C}"/>
              </a:ext>
            </a:extLst>
          </p:cNvPr>
          <p:cNvPicPr>
            <a:picLocks noChangeAspect="1"/>
          </p:cNvPicPr>
          <p:nvPr/>
        </p:nvPicPr>
        <p:blipFill>
          <a:blip r:embed="rId13"/>
          <a:stretch>
            <a:fillRect/>
          </a:stretch>
        </p:blipFill>
        <p:spPr>
          <a:xfrm>
            <a:off x="10824261" y="5175543"/>
            <a:ext cx="480880" cy="482854"/>
          </a:xfrm>
          <a:prstGeom prst="rect">
            <a:avLst/>
          </a:prstGeom>
        </p:spPr>
      </p:pic>
      <p:pic>
        <p:nvPicPr>
          <p:cNvPr id="62" name="Picture 61">
            <a:extLst>
              <a:ext uri="{FF2B5EF4-FFF2-40B4-BE49-F238E27FC236}">
                <a16:creationId xmlns:a16="http://schemas.microsoft.com/office/drawing/2014/main" id="{4E72BFE9-1EF6-7C70-3193-2E7B1086B77E}"/>
              </a:ext>
            </a:extLst>
          </p:cNvPr>
          <p:cNvPicPr>
            <a:picLocks noChangeAspect="1"/>
          </p:cNvPicPr>
          <p:nvPr/>
        </p:nvPicPr>
        <p:blipFill>
          <a:blip r:embed="rId14"/>
          <a:stretch>
            <a:fillRect/>
          </a:stretch>
        </p:blipFill>
        <p:spPr>
          <a:xfrm>
            <a:off x="11466396" y="4988309"/>
            <a:ext cx="528936" cy="626701"/>
          </a:xfrm>
          <a:prstGeom prst="rect">
            <a:avLst/>
          </a:prstGeom>
        </p:spPr>
      </p:pic>
      <p:sp>
        <p:nvSpPr>
          <p:cNvPr id="8" name="TextBox 7">
            <a:extLst>
              <a:ext uri="{FF2B5EF4-FFF2-40B4-BE49-F238E27FC236}">
                <a16:creationId xmlns:a16="http://schemas.microsoft.com/office/drawing/2014/main" id="{FF49A579-3020-728A-8BB8-D2DA654E67A9}"/>
              </a:ext>
            </a:extLst>
          </p:cNvPr>
          <p:cNvSpPr txBox="1"/>
          <p:nvPr/>
        </p:nvSpPr>
        <p:spPr>
          <a:xfrm>
            <a:off x="6434944" y="1698057"/>
            <a:ext cx="4754644" cy="965255"/>
          </a:xfrm>
          <a:prstGeom prst="rect">
            <a:avLst/>
          </a:prstGeom>
          <a:noFill/>
        </p:spPr>
        <p:txBody>
          <a:bodyPr wrap="square" lIns="36000" tIns="36000" rIns="36000" bIns="36000" rtlCol="0">
            <a:spAutoFit/>
          </a:bodyPr>
          <a:lstStyle/>
          <a:p>
            <a:pPr marL="171450" indent="-171450">
              <a:spcBef>
                <a:spcPts val="600"/>
              </a:spcBef>
              <a:buClr>
                <a:schemeClr val="tx1"/>
              </a:buClr>
              <a:buFont typeface="Arial" panose="020B0604020202020204" pitchFamily="34" charset="0"/>
              <a:buChar char="•"/>
            </a:pPr>
            <a:r>
              <a:rPr lang="da-DK" altLang="en-US" sz="1200" dirty="0"/>
              <a:t>Produkter fremstillet efter de højeste CSRD-direktiver med en forpligtelse til sikkerhed og arbejdsglæde.</a:t>
            </a:r>
          </a:p>
          <a:p>
            <a:pPr>
              <a:spcBef>
                <a:spcPts val="600"/>
              </a:spcBef>
              <a:buClr>
                <a:schemeClr val="tx1"/>
              </a:buClr>
            </a:pPr>
            <a:endParaRPr lang="da-DK" altLang="en-US" sz="1200" dirty="0"/>
          </a:p>
          <a:p>
            <a:pPr marL="171450" indent="-171450">
              <a:spcBef>
                <a:spcPts val="600"/>
              </a:spcBef>
              <a:buClr>
                <a:schemeClr val="tx1"/>
              </a:buClr>
              <a:buFont typeface="Arial" panose="020B0604020202020204" pitchFamily="34" charset="0"/>
              <a:buChar char="•"/>
            </a:pPr>
            <a:r>
              <a:rPr lang="da-DK" sz="1200" noProof="0" dirty="0"/>
              <a:t>Vi </a:t>
            </a:r>
            <a:r>
              <a:rPr lang="da-DK" sz="1200" b="1" noProof="0" dirty="0"/>
              <a:t>investerer i lokal </a:t>
            </a:r>
            <a:r>
              <a:rPr lang="da-DK" sz="1200" noProof="0" dirty="0"/>
              <a:t>produktion</a:t>
            </a:r>
          </a:p>
        </p:txBody>
      </p:sp>
      <p:sp>
        <p:nvSpPr>
          <p:cNvPr id="10" name="TextBox 9">
            <a:extLst>
              <a:ext uri="{FF2B5EF4-FFF2-40B4-BE49-F238E27FC236}">
                <a16:creationId xmlns:a16="http://schemas.microsoft.com/office/drawing/2014/main" id="{32FC977D-8DEB-FFF4-D5A7-E3C0A5189074}"/>
              </a:ext>
            </a:extLst>
          </p:cNvPr>
          <p:cNvSpPr txBox="1"/>
          <p:nvPr/>
        </p:nvSpPr>
        <p:spPr>
          <a:xfrm>
            <a:off x="9301456" y="4311708"/>
            <a:ext cx="2476674" cy="257369"/>
          </a:xfrm>
          <a:prstGeom prst="rect">
            <a:avLst/>
          </a:prstGeom>
          <a:noFill/>
        </p:spPr>
        <p:txBody>
          <a:bodyPr wrap="square" lIns="36000" tIns="36000" rIns="36000" bIns="36000" rtlCol="0">
            <a:spAutoFit/>
          </a:bodyPr>
          <a:lstStyle/>
          <a:p>
            <a:pPr marL="0" marR="0" lvl="0" indent="0" algn="ctr" defTabSz="1219170" rtl="0" eaLnBrk="1" fontAlgn="auto" latinLnBrk="0" hangingPunct="1">
              <a:lnSpc>
                <a:spcPct val="100000"/>
              </a:lnSpc>
              <a:spcBef>
                <a:spcPts val="600"/>
              </a:spcBef>
              <a:spcAft>
                <a:spcPts val="0"/>
              </a:spcAft>
              <a:buClr>
                <a:srgbClr val="363534"/>
              </a:buClr>
              <a:buSzTx/>
              <a:buFontTx/>
              <a:buNone/>
              <a:tabLst/>
              <a:defRPr/>
            </a:pPr>
            <a:r>
              <a:rPr kumimoji="0" lang="fi-FI" sz="1200" b="1" i="0" u="none" strike="noStrike" kern="1200" cap="none" spc="0" normalizeH="0" baseline="0" noProof="0" dirty="0" err="1">
                <a:ln>
                  <a:noFill/>
                </a:ln>
                <a:solidFill>
                  <a:schemeClr val="bg1"/>
                </a:solidFill>
                <a:effectLst/>
                <a:uLnTx/>
                <a:uFillTx/>
                <a:latin typeface="Arial"/>
                <a:ea typeface="+mn-ea"/>
                <a:cs typeface="+mn-cs"/>
              </a:rPr>
              <a:t>Certifieringar</a:t>
            </a:r>
            <a:endParaRPr kumimoji="0" lang="fi-FI" sz="1200" b="1" i="0" u="none" strike="noStrike" kern="1200" cap="none" spc="0" normalizeH="0" baseline="0" noProof="0" dirty="0">
              <a:ln>
                <a:noFill/>
              </a:ln>
              <a:solidFill>
                <a:schemeClr val="bg1"/>
              </a:solidFill>
              <a:effectLst/>
              <a:uLnTx/>
              <a:uFillTx/>
              <a:latin typeface="Arial"/>
              <a:ea typeface="+mn-ea"/>
              <a:cs typeface="+mn-cs"/>
            </a:endParaRPr>
          </a:p>
        </p:txBody>
      </p:sp>
      <p:sp>
        <p:nvSpPr>
          <p:cNvPr id="45" name="TextBox 44">
            <a:extLst>
              <a:ext uri="{FF2B5EF4-FFF2-40B4-BE49-F238E27FC236}">
                <a16:creationId xmlns:a16="http://schemas.microsoft.com/office/drawing/2014/main" id="{F23F9495-53B2-F98E-3C79-5AFF175FF201}"/>
              </a:ext>
            </a:extLst>
          </p:cNvPr>
          <p:cNvSpPr txBox="1"/>
          <p:nvPr/>
        </p:nvSpPr>
        <p:spPr>
          <a:xfrm>
            <a:off x="6293714" y="4318360"/>
            <a:ext cx="3007742" cy="257369"/>
          </a:xfrm>
          <a:prstGeom prst="rect">
            <a:avLst/>
          </a:prstGeom>
          <a:noFill/>
        </p:spPr>
        <p:txBody>
          <a:bodyPr wrap="square" lIns="36000" tIns="36000" rIns="36000" bIns="36000" rtlCol="0">
            <a:spAutoFit/>
          </a:bodyPr>
          <a:lstStyle/>
          <a:p>
            <a:pPr marL="0" marR="0" lvl="0" indent="0" algn="ctr" defTabSz="1219170" rtl="0" eaLnBrk="1" fontAlgn="auto" latinLnBrk="0" hangingPunct="1">
              <a:lnSpc>
                <a:spcPct val="100000"/>
              </a:lnSpc>
              <a:spcBef>
                <a:spcPts val="600"/>
              </a:spcBef>
              <a:spcAft>
                <a:spcPts val="0"/>
              </a:spcAft>
              <a:buClr>
                <a:srgbClr val="363534"/>
              </a:buClr>
              <a:buSzTx/>
              <a:buFontTx/>
              <a:buNone/>
              <a:tabLst/>
              <a:defRPr/>
            </a:pPr>
            <a:r>
              <a:rPr lang="fi-FI" sz="1200" b="1" dirty="0" err="1">
                <a:solidFill>
                  <a:schemeClr val="bg1"/>
                </a:solidFill>
                <a:latin typeface="Arial"/>
              </a:rPr>
              <a:t>Externt</a:t>
            </a:r>
            <a:r>
              <a:rPr lang="fi-FI" sz="1200" b="1" dirty="0">
                <a:solidFill>
                  <a:schemeClr val="bg1"/>
                </a:solidFill>
                <a:latin typeface="Arial"/>
              </a:rPr>
              <a:t> </a:t>
            </a:r>
            <a:r>
              <a:rPr lang="fi-FI" sz="1200" b="1" dirty="0" err="1">
                <a:solidFill>
                  <a:schemeClr val="bg1"/>
                </a:solidFill>
                <a:latin typeface="Arial"/>
              </a:rPr>
              <a:t>verifierad</a:t>
            </a:r>
            <a:endParaRPr kumimoji="0" lang="fi-FI" sz="1200" b="1" i="0" u="none" strike="noStrike" kern="1200" cap="none" spc="0" normalizeH="0" baseline="0" noProof="0" dirty="0">
              <a:ln>
                <a:noFill/>
              </a:ln>
              <a:solidFill>
                <a:schemeClr val="bg1"/>
              </a:solidFill>
              <a:effectLst/>
              <a:uLnTx/>
              <a:uFillTx/>
              <a:latin typeface="Arial"/>
              <a:ea typeface="+mn-ea"/>
              <a:cs typeface="+mn-cs"/>
            </a:endParaRPr>
          </a:p>
        </p:txBody>
      </p:sp>
      <p:pic>
        <p:nvPicPr>
          <p:cNvPr id="9" name="Picture 8">
            <a:extLst>
              <a:ext uri="{FF2B5EF4-FFF2-40B4-BE49-F238E27FC236}">
                <a16:creationId xmlns:a16="http://schemas.microsoft.com/office/drawing/2014/main" id="{94A3B55D-1384-779D-A47C-7E105E4C8298}"/>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872975" y="6258619"/>
            <a:ext cx="1605289" cy="360000"/>
          </a:xfrm>
          <a:prstGeom prst="rect">
            <a:avLst/>
          </a:prstGeom>
        </p:spPr>
      </p:pic>
      <p:pic>
        <p:nvPicPr>
          <p:cNvPr id="13" name="Picture 12">
            <a:extLst>
              <a:ext uri="{FF2B5EF4-FFF2-40B4-BE49-F238E27FC236}">
                <a16:creationId xmlns:a16="http://schemas.microsoft.com/office/drawing/2014/main" id="{9E60C210-1CB0-6B8A-87BE-7F3A7C40D8D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434944" y="4758819"/>
            <a:ext cx="2560486" cy="1440000"/>
          </a:xfrm>
          <a:prstGeom prst="rect">
            <a:avLst/>
          </a:prstGeom>
        </p:spPr>
      </p:pic>
    </p:spTree>
    <p:extLst>
      <p:ext uri="{BB962C8B-B14F-4D97-AF65-F5344CB8AC3E}">
        <p14:creationId xmlns:p14="http://schemas.microsoft.com/office/powerpoint/2010/main" val="6482753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34C6C-F747-11B4-F7F8-DA56BA8AFC66}"/>
            </a:ext>
          </a:extLst>
        </p:cNvPr>
        <p:cNvGrpSpPr/>
        <p:nvPr/>
      </p:nvGrpSpPr>
      <p:grpSpPr>
        <a:xfrm>
          <a:off x="0" y="0"/>
          <a:ext cx="0" cy="0"/>
          <a:chOff x="0" y="0"/>
          <a:chExt cx="0" cy="0"/>
        </a:xfrm>
      </p:grpSpPr>
      <p:pic>
        <p:nvPicPr>
          <p:cNvPr id="66" name="Picture 65">
            <a:extLst>
              <a:ext uri="{FF2B5EF4-FFF2-40B4-BE49-F238E27FC236}">
                <a16:creationId xmlns:a16="http://schemas.microsoft.com/office/drawing/2014/main" id="{1196E85D-A0F5-5F3E-6EEB-F0FACF0D5474}"/>
              </a:ext>
            </a:extLst>
          </p:cNvPr>
          <p:cNvPicPr>
            <a:picLocks noChangeAspect="1"/>
          </p:cNvPicPr>
          <p:nvPr/>
        </p:nvPicPr>
        <p:blipFill>
          <a:blip r:embed="rId3"/>
          <a:stretch>
            <a:fillRect/>
          </a:stretch>
        </p:blipFill>
        <p:spPr>
          <a:xfrm>
            <a:off x="9660018" y="5709357"/>
            <a:ext cx="613070" cy="577794"/>
          </a:xfrm>
          <a:prstGeom prst="rect">
            <a:avLst/>
          </a:prstGeom>
        </p:spPr>
      </p:pic>
      <p:pic>
        <p:nvPicPr>
          <p:cNvPr id="4" name="Picture 3">
            <a:extLst>
              <a:ext uri="{FF2B5EF4-FFF2-40B4-BE49-F238E27FC236}">
                <a16:creationId xmlns:a16="http://schemas.microsoft.com/office/drawing/2014/main" id="{6681E8C4-BC31-0343-B4A0-C38B1B3C689A}"/>
              </a:ext>
            </a:extLst>
          </p:cNvPr>
          <p:cNvPicPr>
            <a:picLocks noChangeAspect="1"/>
          </p:cNvPicPr>
          <p:nvPr/>
        </p:nvPicPr>
        <p:blipFill rotWithShape="1">
          <a:blip r:embed="rId4">
            <a:extLst>
              <a:ext uri="{28A0092B-C50C-407E-A947-70E740481C1C}">
                <a14:useLocalDpi xmlns:a14="http://schemas.microsoft.com/office/drawing/2010/main" val="0"/>
              </a:ext>
            </a:extLst>
          </a:blip>
          <a:srcRect l="28838" r="12317" b="4183"/>
          <a:stretch/>
        </p:blipFill>
        <p:spPr>
          <a:xfrm>
            <a:off x="-3900" y="24332"/>
            <a:ext cx="5983448" cy="5840932"/>
          </a:xfrm>
          <a:prstGeom prst="rect">
            <a:avLst/>
          </a:prstGeom>
        </p:spPr>
      </p:pic>
      <p:sp>
        <p:nvSpPr>
          <p:cNvPr id="5" name="Slide Number Placeholder 4">
            <a:extLst>
              <a:ext uri="{FF2B5EF4-FFF2-40B4-BE49-F238E27FC236}">
                <a16:creationId xmlns:a16="http://schemas.microsoft.com/office/drawing/2014/main" id="{7A7667E1-9287-CC0D-8E32-7B1574952BD4}"/>
              </a:ext>
            </a:extLst>
          </p:cNvPr>
          <p:cNvSpPr>
            <a:spLocks noGrp="1"/>
          </p:cNvSpPr>
          <p:nvPr>
            <p:ph type="sldNum" sz="quarter" idx="12"/>
          </p:nvPr>
        </p:nvSpPr>
        <p:spPr>
          <a:xfrm>
            <a:off x="11538419" y="6504511"/>
            <a:ext cx="431800" cy="216023"/>
          </a:xfrm>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49A25110-65A2-4B67-BF3F-8D6D3162EF46}" type="slidenum">
              <a:rPr kumimoji="0" lang="fi-FI" sz="900" b="0" i="0" u="none" strike="noStrike" kern="1200" cap="none" spc="0" normalizeH="0" baseline="0" noProof="0" smtClean="0">
                <a:ln>
                  <a:noFill/>
                </a:ln>
                <a:solidFill>
                  <a:srgbClr val="363534"/>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7</a:t>
            </a:fld>
            <a:endParaRPr kumimoji="0" lang="fi-FI" sz="900" b="0" i="0" u="none" strike="noStrike" kern="1200" cap="none" spc="0" normalizeH="0" baseline="0" noProof="0">
              <a:ln>
                <a:noFill/>
              </a:ln>
              <a:solidFill>
                <a:srgbClr val="363534"/>
              </a:solidFill>
              <a:effectLst/>
              <a:uLnTx/>
              <a:uFillTx/>
              <a:latin typeface="Arial"/>
              <a:ea typeface="+mn-ea"/>
              <a:cs typeface="+mn-cs"/>
            </a:endParaRPr>
          </a:p>
        </p:txBody>
      </p:sp>
      <p:sp>
        <p:nvSpPr>
          <p:cNvPr id="25" name="Title 5">
            <a:extLst>
              <a:ext uri="{FF2B5EF4-FFF2-40B4-BE49-F238E27FC236}">
                <a16:creationId xmlns:a16="http://schemas.microsoft.com/office/drawing/2014/main" id="{39B512F5-F43B-E9DE-67FE-3F82EE62DBE5}"/>
              </a:ext>
            </a:extLst>
          </p:cNvPr>
          <p:cNvSpPr txBox="1">
            <a:spLocks/>
          </p:cNvSpPr>
          <p:nvPr/>
        </p:nvSpPr>
        <p:spPr>
          <a:xfrm>
            <a:off x="196116" y="1068462"/>
            <a:ext cx="3869494" cy="650182"/>
          </a:xfrm>
          <a:prstGeom prst="rect">
            <a:avLst/>
          </a:prstGeom>
        </p:spPr>
        <p:txBody>
          <a:bodyPr vert="horz" lIns="0" tIns="0" rIns="0" bIns="0" rtlCol="0" anchor="ctr" anchorCtr="0">
            <a:noAutofit/>
          </a:bodyPr>
          <a:lstStyle>
            <a:lvl1pPr algn="l" defTabSz="1219170" rtl="0" eaLnBrk="1" latinLnBrk="0" hangingPunct="1">
              <a:lnSpc>
                <a:spcPct val="90000"/>
              </a:lnSpc>
              <a:spcBef>
                <a:spcPct val="0"/>
              </a:spcBef>
              <a:buNone/>
              <a:defRPr sz="3200" b="1" kern="1200" spc="0" baseline="0">
                <a:solidFill>
                  <a:schemeClr val="tx1"/>
                </a:solidFill>
                <a:latin typeface="+mj-lt"/>
                <a:ea typeface="+mj-ea"/>
                <a:cs typeface="+mj-cs"/>
              </a:defRPr>
            </a:lvl1pPr>
          </a:lstStyle>
          <a:p>
            <a:pPr marL="0" marR="0" lvl="0" indent="0" algn="l" defTabSz="1219170" rtl="0" eaLnBrk="1" fontAlgn="auto" latinLnBrk="0" hangingPunct="1">
              <a:lnSpc>
                <a:spcPts val="1800"/>
              </a:lnSpc>
              <a:spcBef>
                <a:spcPct val="0"/>
              </a:spcBef>
              <a:spcAft>
                <a:spcPts val="0"/>
              </a:spcAft>
              <a:buClrTx/>
              <a:buSzTx/>
              <a:buFontTx/>
              <a:buNone/>
              <a:tabLst/>
              <a:defRPr/>
            </a:pPr>
            <a:endParaRPr kumimoji="0" lang="en-FI" sz="1400" b="1" i="0" u="none" strike="noStrike" kern="1200" cap="none" spc="30" normalizeH="0" baseline="0" noProof="0">
              <a:ln>
                <a:noFill/>
              </a:ln>
              <a:solidFill>
                <a:prstClr val="white"/>
              </a:solidFill>
              <a:effectLst/>
              <a:uLnTx/>
              <a:uFillTx/>
              <a:latin typeface="Arial"/>
              <a:ea typeface="+mj-ea"/>
              <a:cs typeface="+mj-cs"/>
            </a:endParaRPr>
          </a:p>
        </p:txBody>
      </p:sp>
      <p:sp>
        <p:nvSpPr>
          <p:cNvPr id="7" name="Suorakulmio 6">
            <a:extLst>
              <a:ext uri="{FF2B5EF4-FFF2-40B4-BE49-F238E27FC236}">
                <a16:creationId xmlns:a16="http://schemas.microsoft.com/office/drawing/2014/main" id="{218166AC-1E05-EE39-F21C-F340DE425B50}"/>
              </a:ext>
            </a:extLst>
          </p:cNvPr>
          <p:cNvSpPr/>
          <p:nvPr/>
        </p:nvSpPr>
        <p:spPr>
          <a:xfrm>
            <a:off x="4122" y="2620632"/>
            <a:ext cx="2620100" cy="148790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dirty="0">
              <a:ln>
                <a:noFill/>
              </a:ln>
              <a:solidFill>
                <a:schemeClr val="tx1"/>
              </a:solidFill>
              <a:effectLst/>
              <a:uLnTx/>
              <a:uFillTx/>
              <a:latin typeface="Arial"/>
              <a:ea typeface="+mn-ea"/>
              <a:cs typeface="+mn-cs"/>
            </a:endParaRPr>
          </a:p>
        </p:txBody>
      </p:sp>
      <p:grpSp>
        <p:nvGrpSpPr>
          <p:cNvPr id="14" name="Ryhmä 13">
            <a:extLst>
              <a:ext uri="{FF2B5EF4-FFF2-40B4-BE49-F238E27FC236}">
                <a16:creationId xmlns:a16="http://schemas.microsoft.com/office/drawing/2014/main" id="{1830108F-7081-0647-7B82-95A34213DD14}"/>
              </a:ext>
            </a:extLst>
          </p:cNvPr>
          <p:cNvGrpSpPr/>
          <p:nvPr/>
        </p:nvGrpSpPr>
        <p:grpSpPr>
          <a:xfrm>
            <a:off x="4122" y="11542"/>
            <a:ext cx="2620100" cy="2620100"/>
            <a:chOff x="-22400" y="-19926"/>
            <a:chExt cx="2620100" cy="2620100"/>
          </a:xfrm>
        </p:grpSpPr>
        <p:sp>
          <p:nvSpPr>
            <p:cNvPr id="3" name="Suorakulmio 2">
              <a:extLst>
                <a:ext uri="{FF2B5EF4-FFF2-40B4-BE49-F238E27FC236}">
                  <a16:creationId xmlns:a16="http://schemas.microsoft.com/office/drawing/2014/main" id="{B3EAEE09-DB68-E395-78F9-95B0F6EF5BED}"/>
                </a:ext>
              </a:extLst>
            </p:cNvPr>
            <p:cNvSpPr/>
            <p:nvPr/>
          </p:nvSpPr>
          <p:spPr>
            <a:xfrm>
              <a:off x="-22400" y="-19926"/>
              <a:ext cx="2620100" cy="2620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fi-FI" sz="2400" b="0" i="0" u="none" strike="noStrike" kern="1200" cap="none" spc="0" normalizeH="0" baseline="0" noProof="0">
                <a:ln>
                  <a:noFill/>
                </a:ln>
                <a:solidFill>
                  <a:prstClr val="white"/>
                </a:solidFill>
                <a:effectLst/>
                <a:uLnTx/>
                <a:uFillTx/>
                <a:latin typeface="Arial"/>
                <a:ea typeface="+mn-ea"/>
                <a:cs typeface="+mn-cs"/>
              </a:endParaRPr>
            </a:p>
          </p:txBody>
        </p:sp>
        <p:sp>
          <p:nvSpPr>
            <p:cNvPr id="12" name="TextBox 23">
              <a:extLst>
                <a:ext uri="{FF2B5EF4-FFF2-40B4-BE49-F238E27FC236}">
                  <a16:creationId xmlns:a16="http://schemas.microsoft.com/office/drawing/2014/main" id="{98EE37D8-8BBA-BF9E-FE94-81A873940371}"/>
                </a:ext>
              </a:extLst>
            </p:cNvPr>
            <p:cNvSpPr txBox="1"/>
            <p:nvPr/>
          </p:nvSpPr>
          <p:spPr>
            <a:xfrm>
              <a:off x="222650" y="341391"/>
              <a:ext cx="2171055" cy="811367"/>
            </a:xfrm>
            <a:prstGeom prst="rect">
              <a:avLst/>
            </a:prstGeom>
            <a:noFill/>
            <a:ln>
              <a:noFill/>
            </a:ln>
          </p:spPr>
          <p:txBody>
            <a:bodyPr wrap="square" lIns="36000" tIns="36000" rIns="36000" bIns="36000" rtlCol="0">
              <a:spAutoFit/>
            </a:bodyPr>
            <a:lstStyle/>
            <a:p>
              <a:pPr marL="0" marR="0" lvl="0" indent="0" algn="ctr" defTabSz="914400" rtl="0" eaLnBrk="1" fontAlgn="auto" latinLnBrk="0" hangingPunct="1">
                <a:lnSpc>
                  <a:spcPct val="100000"/>
                </a:lnSpc>
                <a:spcBef>
                  <a:spcPts val="600"/>
                </a:spcBef>
                <a:spcAft>
                  <a:spcPts val="0"/>
                </a:spcAft>
                <a:buClr>
                  <a:srgbClr val="363534"/>
                </a:buClr>
                <a:buSzTx/>
                <a:buFontTx/>
                <a:buNone/>
                <a:tabLst/>
                <a:defRPr/>
              </a:pPr>
              <a:r>
                <a:rPr kumimoji="0" lang="en-US" sz="2400" b="1" i="0" u="none" strike="noStrike" kern="1200" cap="none" spc="0" normalizeH="0" baseline="0" noProof="0" dirty="0">
                  <a:ln>
                    <a:noFill/>
                  </a:ln>
                  <a:solidFill>
                    <a:prstClr val="white"/>
                  </a:solidFill>
                  <a:effectLst/>
                  <a:uLnTx/>
                  <a:uFillTx/>
                  <a:latin typeface="Arial"/>
                  <a:ea typeface="+mn-ea"/>
                  <a:cs typeface="72 Light" panose="020B0303030000000003" pitchFamily="34" charset="0"/>
                </a:rPr>
                <a:t>Unique sustainability</a:t>
              </a:r>
            </a:p>
          </p:txBody>
        </p:sp>
      </p:grpSp>
      <p:pic>
        <p:nvPicPr>
          <p:cNvPr id="2" name="Graphic 34">
            <a:extLst>
              <a:ext uri="{FF2B5EF4-FFF2-40B4-BE49-F238E27FC236}">
                <a16:creationId xmlns:a16="http://schemas.microsoft.com/office/drawing/2014/main" id="{558FB7AF-1387-0EDB-0B13-CE4A8718BED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33890" y="952287"/>
            <a:ext cx="1715107" cy="1679355"/>
          </a:xfrm>
          <a:prstGeom prst="rect">
            <a:avLst/>
          </a:prstGeom>
        </p:spPr>
      </p:pic>
      <p:sp>
        <p:nvSpPr>
          <p:cNvPr id="19" name="TextBox 22">
            <a:extLst>
              <a:ext uri="{FF2B5EF4-FFF2-40B4-BE49-F238E27FC236}">
                <a16:creationId xmlns:a16="http://schemas.microsoft.com/office/drawing/2014/main" id="{385D5F0E-9CAF-8DE9-E342-0FCF7A149B86}"/>
              </a:ext>
            </a:extLst>
          </p:cNvPr>
          <p:cNvSpPr txBox="1"/>
          <p:nvPr/>
        </p:nvSpPr>
        <p:spPr>
          <a:xfrm>
            <a:off x="6842297" y="343964"/>
            <a:ext cx="4582942" cy="369332"/>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da-DK" sz="1800" b="1" i="0" u="none" strike="noStrike" kern="1200" cap="none" spc="0" normalizeH="0" baseline="0" noProof="0" dirty="0">
                <a:ln>
                  <a:noFill/>
                </a:ln>
                <a:solidFill>
                  <a:srgbClr val="588087"/>
                </a:solidFill>
                <a:effectLst/>
                <a:uLnTx/>
                <a:uFillTx/>
                <a:latin typeface="Arial"/>
                <a:ea typeface="+mn-ea"/>
                <a:cs typeface="+mn-cs"/>
              </a:rPr>
              <a:t>Holdbarhed</a:t>
            </a:r>
            <a:endParaRPr kumimoji="0" lang="da-DK" sz="1800" b="1" i="0" u="none" strike="noStrike" kern="1200" cap="none" spc="0" normalizeH="0" baseline="0" noProof="0" dirty="0">
              <a:ln>
                <a:noFill/>
              </a:ln>
              <a:solidFill>
                <a:srgbClr val="588087"/>
              </a:solidFill>
              <a:effectLst/>
              <a:uLnTx/>
              <a:uFillTx/>
              <a:latin typeface="Arial"/>
              <a:ea typeface="+mn-ea"/>
              <a:cs typeface="Arial" panose="020B0604020202020204" pitchFamily="34" charset="0"/>
            </a:endParaRPr>
          </a:p>
        </p:txBody>
      </p:sp>
      <p:pic>
        <p:nvPicPr>
          <p:cNvPr id="56" name="Picture 55">
            <a:extLst>
              <a:ext uri="{FF2B5EF4-FFF2-40B4-BE49-F238E27FC236}">
                <a16:creationId xmlns:a16="http://schemas.microsoft.com/office/drawing/2014/main" id="{0B3DC24A-4146-1054-7497-07AC0DE3CF63}"/>
              </a:ext>
            </a:extLst>
          </p:cNvPr>
          <p:cNvPicPr>
            <a:picLocks noChangeAspect="1"/>
          </p:cNvPicPr>
          <p:nvPr/>
        </p:nvPicPr>
        <p:blipFill>
          <a:blip r:embed="rId7"/>
          <a:stretch>
            <a:fillRect/>
          </a:stretch>
        </p:blipFill>
        <p:spPr>
          <a:xfrm>
            <a:off x="8169796" y="5727421"/>
            <a:ext cx="526079" cy="482854"/>
          </a:xfrm>
          <a:prstGeom prst="rect">
            <a:avLst/>
          </a:prstGeom>
        </p:spPr>
      </p:pic>
      <p:pic>
        <p:nvPicPr>
          <p:cNvPr id="58" name="Picture 57">
            <a:extLst>
              <a:ext uri="{FF2B5EF4-FFF2-40B4-BE49-F238E27FC236}">
                <a16:creationId xmlns:a16="http://schemas.microsoft.com/office/drawing/2014/main" id="{E94A8CB9-6E32-7A44-6AB1-A5822950373E}"/>
              </a:ext>
            </a:extLst>
          </p:cNvPr>
          <p:cNvPicPr>
            <a:picLocks noChangeAspect="1"/>
          </p:cNvPicPr>
          <p:nvPr/>
        </p:nvPicPr>
        <p:blipFill>
          <a:blip r:embed="rId8"/>
          <a:stretch>
            <a:fillRect/>
          </a:stretch>
        </p:blipFill>
        <p:spPr>
          <a:xfrm>
            <a:off x="8935032" y="5709058"/>
            <a:ext cx="528933" cy="547062"/>
          </a:xfrm>
          <a:prstGeom prst="rect">
            <a:avLst/>
          </a:prstGeom>
        </p:spPr>
      </p:pic>
      <p:pic>
        <p:nvPicPr>
          <p:cNvPr id="60" name="Picture 59">
            <a:extLst>
              <a:ext uri="{FF2B5EF4-FFF2-40B4-BE49-F238E27FC236}">
                <a16:creationId xmlns:a16="http://schemas.microsoft.com/office/drawing/2014/main" id="{73F047D6-F698-A38C-09BB-8AF50FB59651}"/>
              </a:ext>
            </a:extLst>
          </p:cNvPr>
          <p:cNvPicPr>
            <a:picLocks noChangeAspect="1"/>
          </p:cNvPicPr>
          <p:nvPr/>
        </p:nvPicPr>
        <p:blipFill>
          <a:blip r:embed="rId9"/>
          <a:stretch>
            <a:fillRect/>
          </a:stretch>
        </p:blipFill>
        <p:spPr>
          <a:xfrm>
            <a:off x="10469141" y="5727421"/>
            <a:ext cx="480880" cy="482854"/>
          </a:xfrm>
          <a:prstGeom prst="rect">
            <a:avLst/>
          </a:prstGeom>
        </p:spPr>
      </p:pic>
      <p:pic>
        <p:nvPicPr>
          <p:cNvPr id="62" name="Picture 61">
            <a:extLst>
              <a:ext uri="{FF2B5EF4-FFF2-40B4-BE49-F238E27FC236}">
                <a16:creationId xmlns:a16="http://schemas.microsoft.com/office/drawing/2014/main" id="{A25DBFB7-2387-1282-944C-81C31DE433E2}"/>
              </a:ext>
            </a:extLst>
          </p:cNvPr>
          <p:cNvPicPr>
            <a:picLocks noChangeAspect="1"/>
          </p:cNvPicPr>
          <p:nvPr/>
        </p:nvPicPr>
        <p:blipFill>
          <a:blip r:embed="rId10"/>
          <a:stretch>
            <a:fillRect/>
          </a:stretch>
        </p:blipFill>
        <p:spPr>
          <a:xfrm>
            <a:off x="11106758" y="5672093"/>
            <a:ext cx="427113" cy="506058"/>
          </a:xfrm>
          <a:prstGeom prst="rect">
            <a:avLst/>
          </a:prstGeom>
        </p:spPr>
      </p:pic>
      <p:sp>
        <p:nvSpPr>
          <p:cNvPr id="6" name="TextBox 10">
            <a:extLst>
              <a:ext uri="{FF2B5EF4-FFF2-40B4-BE49-F238E27FC236}">
                <a16:creationId xmlns:a16="http://schemas.microsoft.com/office/drawing/2014/main" id="{E755B677-BC35-7E1F-2D1D-AD0B3FB1F3C2}"/>
              </a:ext>
            </a:extLst>
          </p:cNvPr>
          <p:cNvSpPr txBox="1"/>
          <p:nvPr/>
        </p:nvSpPr>
        <p:spPr>
          <a:xfrm>
            <a:off x="249172" y="2773444"/>
            <a:ext cx="2145332" cy="565146"/>
          </a:xfrm>
          <a:prstGeom prst="rect">
            <a:avLst/>
          </a:prstGeom>
          <a:noFill/>
        </p:spPr>
        <p:txBody>
          <a:bodyPr wrap="square" lIns="36000" tIns="36000" rIns="36000" bIns="36000" rtlCol="0">
            <a:spAutoFit/>
          </a:bodyPr>
          <a:lstStyle/>
          <a:p>
            <a:pPr algn="ctr">
              <a:spcBef>
                <a:spcPts val="600"/>
              </a:spcBef>
              <a:buClr>
                <a:schemeClr val="tx1"/>
              </a:buClr>
            </a:pPr>
            <a:r>
              <a:rPr lang="fi-FI" sz="3200" b="1" dirty="0">
                <a:solidFill>
                  <a:schemeClr val="accent4"/>
                </a:solidFill>
              </a:rPr>
              <a:t>3,6</a:t>
            </a:r>
          </a:p>
        </p:txBody>
      </p:sp>
      <p:sp>
        <p:nvSpPr>
          <p:cNvPr id="8" name="TextBox 11">
            <a:extLst>
              <a:ext uri="{FF2B5EF4-FFF2-40B4-BE49-F238E27FC236}">
                <a16:creationId xmlns:a16="http://schemas.microsoft.com/office/drawing/2014/main" id="{2E6A8271-0B83-AFF4-57E8-5BEBF54A8ED2}"/>
              </a:ext>
            </a:extLst>
          </p:cNvPr>
          <p:cNvSpPr txBox="1"/>
          <p:nvPr/>
        </p:nvSpPr>
        <p:spPr>
          <a:xfrm>
            <a:off x="144504" y="3276540"/>
            <a:ext cx="2262862" cy="523220"/>
          </a:xfrm>
          <a:prstGeom prst="rect">
            <a:avLst/>
          </a:prstGeom>
          <a:noFill/>
        </p:spPr>
        <p:txBody>
          <a:bodyPr wrap="square">
            <a:spAutoFit/>
          </a:bodyPr>
          <a:lstStyle/>
          <a:p>
            <a:pPr algn="ctr">
              <a:buClr>
                <a:schemeClr val="tx1"/>
              </a:buClr>
            </a:pPr>
            <a:r>
              <a:rPr lang="da-DK" sz="1400">
                <a:solidFill>
                  <a:schemeClr val="accent4"/>
                </a:solidFill>
              </a:rPr>
              <a:t>MEUR vi investerer i bæredygtig vækst</a:t>
            </a:r>
            <a:endParaRPr lang="fi-FI" sz="1400" dirty="0">
              <a:solidFill>
                <a:schemeClr val="accent4"/>
              </a:solidFill>
            </a:endParaRPr>
          </a:p>
        </p:txBody>
      </p:sp>
      <p:pic>
        <p:nvPicPr>
          <p:cNvPr id="52" name="Graphic 38">
            <a:extLst>
              <a:ext uri="{FF2B5EF4-FFF2-40B4-BE49-F238E27FC236}">
                <a16:creationId xmlns:a16="http://schemas.microsoft.com/office/drawing/2014/main" id="{B2FE602D-8F76-46F9-66CF-168BF5D399F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516076" y="3031829"/>
            <a:ext cx="792000" cy="792000"/>
          </a:xfrm>
          <a:prstGeom prst="rect">
            <a:avLst/>
          </a:prstGeom>
        </p:spPr>
      </p:pic>
      <p:pic>
        <p:nvPicPr>
          <p:cNvPr id="53" name="Graphic 39">
            <a:extLst>
              <a:ext uri="{FF2B5EF4-FFF2-40B4-BE49-F238E27FC236}">
                <a16:creationId xmlns:a16="http://schemas.microsoft.com/office/drawing/2014/main" id="{F83A227C-8E0F-7148-6F77-51B24C35114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434670" y="3031829"/>
            <a:ext cx="792000" cy="792000"/>
          </a:xfrm>
          <a:prstGeom prst="rect">
            <a:avLst/>
          </a:prstGeom>
        </p:spPr>
      </p:pic>
      <p:pic>
        <p:nvPicPr>
          <p:cNvPr id="54" name="Graphic 41">
            <a:extLst>
              <a:ext uri="{FF2B5EF4-FFF2-40B4-BE49-F238E27FC236}">
                <a16:creationId xmlns:a16="http://schemas.microsoft.com/office/drawing/2014/main" id="{41A2475F-6DE0-F1FA-C2A3-72ED86709D4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002504" y="3031829"/>
            <a:ext cx="792000" cy="792000"/>
          </a:xfrm>
          <a:prstGeom prst="rect">
            <a:avLst/>
          </a:prstGeom>
        </p:spPr>
      </p:pic>
      <p:sp>
        <p:nvSpPr>
          <p:cNvPr id="55" name="TextBox 43">
            <a:extLst>
              <a:ext uri="{FF2B5EF4-FFF2-40B4-BE49-F238E27FC236}">
                <a16:creationId xmlns:a16="http://schemas.microsoft.com/office/drawing/2014/main" id="{A5E38BBC-9B5F-BC84-6E9A-C07399C3A5E1}"/>
              </a:ext>
            </a:extLst>
          </p:cNvPr>
          <p:cNvSpPr txBox="1"/>
          <p:nvPr/>
        </p:nvSpPr>
        <p:spPr>
          <a:xfrm>
            <a:off x="6216149" y="2275998"/>
            <a:ext cx="1146721" cy="811367"/>
          </a:xfrm>
          <a:prstGeom prst="rect">
            <a:avLst/>
          </a:prstGeom>
          <a:noFill/>
        </p:spPr>
        <p:txBody>
          <a:bodyPr wrap="square" lIns="36000" tIns="36000" rIns="36000" bIns="36000" rtlCol="0">
            <a:spAutoFit/>
          </a:bodyPr>
          <a:lstStyle/>
          <a:p>
            <a:pPr marL="0" marR="0" lvl="0" indent="0" algn="ctr" defTabSz="1219170" rtl="0" eaLnBrk="1" fontAlgn="auto" latinLnBrk="0" hangingPunct="1">
              <a:lnSpc>
                <a:spcPct val="100000"/>
              </a:lnSpc>
              <a:spcBef>
                <a:spcPts val="0"/>
              </a:spcBef>
              <a:spcAft>
                <a:spcPts val="1200"/>
              </a:spcAft>
              <a:buClr>
                <a:srgbClr val="363534"/>
              </a:buClr>
              <a:buSzTx/>
              <a:buFontTx/>
              <a:buNone/>
              <a:tabLst/>
              <a:defRPr/>
            </a:pPr>
            <a:r>
              <a:rPr kumimoji="0" lang="da-DK" sz="1200" b="0" i="0" u="none" strike="noStrike" kern="1200" cap="none" spc="0" normalizeH="0" baseline="0" noProof="0" dirty="0">
                <a:ln>
                  <a:noFill/>
                </a:ln>
                <a:solidFill>
                  <a:srgbClr val="363534"/>
                </a:solidFill>
                <a:effectLst/>
                <a:uLnTx/>
                <a:uFillTx/>
                <a:latin typeface="Arial"/>
                <a:ea typeface="+mn-ea"/>
                <a:cs typeface="+mn-cs"/>
              </a:rPr>
              <a:t>Friske fibre har brug for op til </a:t>
            </a:r>
            <a:r>
              <a:rPr kumimoji="0" lang="da-DK" sz="1200" b="1" i="0" u="none" strike="noStrike" kern="1200" cap="none" spc="0" normalizeH="0" baseline="0" noProof="0" dirty="0">
                <a:ln>
                  <a:noFill/>
                </a:ln>
                <a:solidFill>
                  <a:srgbClr val="363534"/>
                </a:solidFill>
                <a:effectLst/>
                <a:uLnTx/>
                <a:uFillTx/>
                <a:latin typeface="Arial"/>
                <a:ea typeface="+mn-ea"/>
                <a:cs typeface="+mn-cs"/>
              </a:rPr>
              <a:t>50 % </a:t>
            </a:r>
            <a:r>
              <a:rPr kumimoji="0" lang="da-DK" sz="1200" b="0" i="0" u="none" strike="noStrike" kern="1200" cap="none" spc="0" normalizeH="0" baseline="0" noProof="0" dirty="0">
                <a:ln>
                  <a:noFill/>
                </a:ln>
                <a:solidFill>
                  <a:srgbClr val="363534"/>
                </a:solidFill>
                <a:effectLst/>
                <a:uLnTx/>
                <a:uFillTx/>
                <a:latin typeface="Arial"/>
                <a:ea typeface="+mn-ea"/>
                <a:cs typeface="+mn-cs"/>
              </a:rPr>
              <a:t>mindre procesvand</a:t>
            </a:r>
            <a:endParaRPr kumimoji="0" lang="fi-FI" sz="1200" b="0" i="0" u="none" strike="noStrike" kern="1200" cap="none" spc="0" normalizeH="0" baseline="0" noProof="0" dirty="0">
              <a:ln>
                <a:noFill/>
              </a:ln>
              <a:solidFill>
                <a:srgbClr val="363534"/>
              </a:solidFill>
              <a:effectLst/>
              <a:uLnTx/>
              <a:uFillTx/>
              <a:latin typeface="Arial"/>
              <a:ea typeface="+mn-ea"/>
              <a:cs typeface="+mn-cs"/>
            </a:endParaRPr>
          </a:p>
        </p:txBody>
      </p:sp>
      <p:sp>
        <p:nvSpPr>
          <p:cNvPr id="57" name="TextBox 44">
            <a:extLst>
              <a:ext uri="{FF2B5EF4-FFF2-40B4-BE49-F238E27FC236}">
                <a16:creationId xmlns:a16="http://schemas.microsoft.com/office/drawing/2014/main" id="{A85E39CF-0024-5467-E8A8-83082C3CED29}"/>
              </a:ext>
            </a:extLst>
          </p:cNvPr>
          <p:cNvSpPr txBox="1"/>
          <p:nvPr/>
        </p:nvSpPr>
        <p:spPr>
          <a:xfrm>
            <a:off x="9199499" y="2245256"/>
            <a:ext cx="1341115" cy="1015663"/>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1200"/>
              </a:spcAft>
              <a:buClr>
                <a:srgbClr val="363534"/>
              </a:buClr>
              <a:buSzTx/>
              <a:buFontTx/>
              <a:buNone/>
              <a:tabLst/>
              <a:defRPr/>
            </a:pPr>
            <a:r>
              <a:rPr kumimoji="0" lang="da-DK" sz="1200" b="0" i="0" u="none" strike="noStrike" kern="1200" cap="none" spc="0" normalizeH="0" baseline="0" noProof="0" dirty="0">
                <a:ln>
                  <a:noFill/>
                </a:ln>
                <a:solidFill>
                  <a:srgbClr val="363534"/>
                </a:solidFill>
                <a:effectLst/>
                <a:uLnTx/>
                <a:uFillTx/>
                <a:latin typeface="Arial"/>
                <a:ea typeface="+mn-ea"/>
                <a:cs typeface="+mn-cs"/>
              </a:rPr>
              <a:t>Mindst </a:t>
            </a:r>
            <a:r>
              <a:rPr kumimoji="0" lang="da-DK" sz="1200" b="1" i="0" u="none" strike="noStrike" kern="1200" cap="none" spc="0" normalizeH="0" baseline="0" noProof="0" dirty="0">
                <a:ln>
                  <a:noFill/>
                </a:ln>
                <a:solidFill>
                  <a:srgbClr val="363534"/>
                </a:solidFill>
                <a:effectLst/>
                <a:uLnTx/>
                <a:uFillTx/>
                <a:latin typeface="Arial"/>
                <a:ea typeface="+mn-ea"/>
                <a:cs typeface="+mn-cs"/>
              </a:rPr>
              <a:t>39 %</a:t>
            </a:r>
            <a:r>
              <a:rPr kumimoji="0" lang="da-DK" sz="1200" b="0" i="0" u="none" strike="noStrike" kern="1200" cap="none" spc="0" normalizeH="0" baseline="0" noProof="0" dirty="0">
                <a:ln>
                  <a:noFill/>
                </a:ln>
                <a:solidFill>
                  <a:srgbClr val="363534"/>
                </a:solidFill>
                <a:effectLst/>
                <a:uLnTx/>
                <a:uFillTx/>
                <a:latin typeface="Arial"/>
                <a:ea typeface="+mn-ea"/>
                <a:cs typeface="+mn-cs"/>
              </a:rPr>
              <a:t> mindre affald i produktionen og </a:t>
            </a:r>
            <a:r>
              <a:rPr kumimoji="0" lang="da-DK" sz="1200" b="1" i="0" u="none" strike="noStrike" kern="1200" cap="none" spc="0" normalizeH="0" baseline="0" noProof="0" dirty="0">
                <a:ln>
                  <a:noFill/>
                </a:ln>
                <a:solidFill>
                  <a:srgbClr val="363534"/>
                </a:solidFill>
                <a:effectLst/>
                <a:uLnTx/>
                <a:uFillTx/>
                <a:latin typeface="Arial"/>
                <a:ea typeface="+mn-ea"/>
                <a:cs typeface="+mn-cs"/>
              </a:rPr>
              <a:t>0 </a:t>
            </a:r>
            <a:r>
              <a:rPr kumimoji="0" lang="da-DK" sz="1200" b="0" i="0" u="none" strike="noStrike" kern="1200" cap="none" spc="0" normalizeH="0" baseline="0" noProof="0" dirty="0">
                <a:ln>
                  <a:noFill/>
                </a:ln>
                <a:solidFill>
                  <a:srgbClr val="363534"/>
                </a:solidFill>
                <a:effectLst/>
                <a:uLnTx/>
                <a:uFillTx/>
                <a:latin typeface="Arial"/>
                <a:ea typeface="+mn-ea"/>
                <a:cs typeface="+mn-cs"/>
              </a:rPr>
              <a:t>affald til deponering</a:t>
            </a:r>
            <a:endParaRPr kumimoji="0" lang="fi-FI" sz="1200" b="0" i="0" u="none" strike="noStrike" kern="1200" cap="none" spc="0" normalizeH="0" baseline="0" noProof="0" dirty="0">
              <a:ln>
                <a:noFill/>
              </a:ln>
              <a:solidFill>
                <a:srgbClr val="363534"/>
              </a:solidFill>
              <a:effectLst/>
              <a:uLnTx/>
              <a:uFillTx/>
              <a:latin typeface="Arial"/>
              <a:ea typeface="+mn-ea"/>
              <a:cs typeface="+mn-cs"/>
            </a:endParaRPr>
          </a:p>
        </p:txBody>
      </p:sp>
      <p:sp>
        <p:nvSpPr>
          <p:cNvPr id="59" name="TextBox 45">
            <a:extLst>
              <a:ext uri="{FF2B5EF4-FFF2-40B4-BE49-F238E27FC236}">
                <a16:creationId xmlns:a16="http://schemas.microsoft.com/office/drawing/2014/main" id="{AF0BC683-29C0-96D1-7E33-B89D179DF09D}"/>
              </a:ext>
            </a:extLst>
          </p:cNvPr>
          <p:cNvSpPr txBox="1"/>
          <p:nvPr/>
        </p:nvSpPr>
        <p:spPr>
          <a:xfrm>
            <a:off x="7586156" y="2376175"/>
            <a:ext cx="1411132" cy="646331"/>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1200"/>
              </a:spcAft>
              <a:buClr>
                <a:srgbClr val="363534"/>
              </a:buClr>
              <a:buSzTx/>
              <a:buFontTx/>
              <a:buNone/>
              <a:tabLst/>
              <a:defRPr/>
            </a:pPr>
            <a:r>
              <a:rPr kumimoji="0" lang="da-DK" sz="1200" b="0" i="0" u="none" strike="noStrike" kern="1200" cap="none" spc="0" normalizeH="0" baseline="0" noProof="0" dirty="0">
                <a:ln>
                  <a:noFill/>
                </a:ln>
                <a:solidFill>
                  <a:srgbClr val="363534"/>
                </a:solidFill>
                <a:effectLst/>
                <a:uLnTx/>
                <a:uFillTx/>
                <a:latin typeface="Arial"/>
                <a:ea typeface="+mn-ea"/>
                <a:cs typeface="+mn-cs"/>
              </a:rPr>
              <a:t>Har brug for </a:t>
            </a:r>
            <a:r>
              <a:rPr kumimoji="0" lang="da-DK" sz="1200" b="1" i="0" u="none" strike="noStrike" kern="1200" cap="none" spc="0" normalizeH="0" baseline="0" noProof="0" dirty="0">
                <a:ln>
                  <a:noFill/>
                </a:ln>
                <a:solidFill>
                  <a:srgbClr val="363534"/>
                </a:solidFill>
                <a:effectLst/>
                <a:uLnTx/>
                <a:uFillTx/>
                <a:latin typeface="Arial"/>
                <a:ea typeface="+mn-ea"/>
                <a:cs typeface="+mn-cs"/>
              </a:rPr>
              <a:t>60 %</a:t>
            </a:r>
            <a:r>
              <a:rPr kumimoji="0" lang="da-DK" sz="1200" b="0" i="0" u="none" strike="noStrike" kern="1200" cap="none" spc="0" normalizeH="0" baseline="0" noProof="0" dirty="0">
                <a:ln>
                  <a:noFill/>
                </a:ln>
                <a:solidFill>
                  <a:srgbClr val="363534"/>
                </a:solidFill>
                <a:effectLst/>
                <a:uLnTx/>
                <a:uFillTx/>
                <a:latin typeface="Arial"/>
                <a:ea typeface="+mn-ea"/>
                <a:cs typeface="+mn-cs"/>
              </a:rPr>
              <a:t> færre produkttests</a:t>
            </a:r>
            <a:endParaRPr kumimoji="0" lang="fi-FI" sz="1200" b="0" i="0" u="none" strike="noStrike" kern="1200" cap="none" spc="0" normalizeH="0" baseline="0" noProof="0" dirty="0">
              <a:ln>
                <a:noFill/>
              </a:ln>
              <a:solidFill>
                <a:srgbClr val="363534"/>
              </a:solidFill>
              <a:effectLst/>
              <a:uLnTx/>
              <a:uFillTx/>
              <a:latin typeface="Arial"/>
              <a:ea typeface="+mn-ea"/>
              <a:cs typeface="+mn-cs"/>
            </a:endParaRPr>
          </a:p>
        </p:txBody>
      </p:sp>
      <p:cxnSp>
        <p:nvCxnSpPr>
          <p:cNvPr id="61" name="Straight Connector 50">
            <a:extLst>
              <a:ext uri="{FF2B5EF4-FFF2-40B4-BE49-F238E27FC236}">
                <a16:creationId xmlns:a16="http://schemas.microsoft.com/office/drawing/2014/main" id="{54E83965-A36D-B189-0739-1FE9FA7447A2}"/>
              </a:ext>
            </a:extLst>
          </p:cNvPr>
          <p:cNvCxnSpPr>
            <a:cxnSpLocks/>
          </p:cNvCxnSpPr>
          <p:nvPr/>
        </p:nvCxnSpPr>
        <p:spPr>
          <a:xfrm>
            <a:off x="7542535" y="2464789"/>
            <a:ext cx="0" cy="653354"/>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3" name="Straight Connector 51">
            <a:extLst>
              <a:ext uri="{FF2B5EF4-FFF2-40B4-BE49-F238E27FC236}">
                <a16:creationId xmlns:a16="http://schemas.microsoft.com/office/drawing/2014/main" id="{02D21721-7302-CE56-DC30-9D55767D2F38}"/>
              </a:ext>
            </a:extLst>
          </p:cNvPr>
          <p:cNvCxnSpPr>
            <a:cxnSpLocks/>
          </p:cNvCxnSpPr>
          <p:nvPr/>
        </p:nvCxnSpPr>
        <p:spPr>
          <a:xfrm>
            <a:off x="9124714" y="2464789"/>
            <a:ext cx="0" cy="653354"/>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4" name="Straight Connector 56">
            <a:extLst>
              <a:ext uri="{FF2B5EF4-FFF2-40B4-BE49-F238E27FC236}">
                <a16:creationId xmlns:a16="http://schemas.microsoft.com/office/drawing/2014/main" id="{81901F64-D1ED-913B-A3FC-B51EB5666899}"/>
              </a:ext>
            </a:extLst>
          </p:cNvPr>
          <p:cNvCxnSpPr>
            <a:cxnSpLocks/>
          </p:cNvCxnSpPr>
          <p:nvPr/>
        </p:nvCxnSpPr>
        <p:spPr>
          <a:xfrm>
            <a:off x="10626531" y="2464789"/>
            <a:ext cx="0" cy="653354"/>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65" name="Graphic 61">
            <a:extLst>
              <a:ext uri="{FF2B5EF4-FFF2-40B4-BE49-F238E27FC236}">
                <a16:creationId xmlns:a16="http://schemas.microsoft.com/office/drawing/2014/main" id="{17103078-4467-4F39-4CD4-939CFAC9C20E}"/>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1000582" y="3031829"/>
            <a:ext cx="792000" cy="792000"/>
          </a:xfrm>
          <a:prstGeom prst="rect">
            <a:avLst/>
          </a:prstGeom>
        </p:spPr>
      </p:pic>
      <p:sp>
        <p:nvSpPr>
          <p:cNvPr id="67" name="TextBox 62">
            <a:extLst>
              <a:ext uri="{FF2B5EF4-FFF2-40B4-BE49-F238E27FC236}">
                <a16:creationId xmlns:a16="http://schemas.microsoft.com/office/drawing/2014/main" id="{15743FFE-5D0B-F51B-70EA-60CCC560707C}"/>
              </a:ext>
            </a:extLst>
          </p:cNvPr>
          <p:cNvSpPr txBox="1"/>
          <p:nvPr/>
        </p:nvSpPr>
        <p:spPr>
          <a:xfrm>
            <a:off x="10712449" y="2283842"/>
            <a:ext cx="1317555" cy="861774"/>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1200"/>
              </a:spcAft>
              <a:buClr>
                <a:srgbClr val="363534"/>
              </a:buClr>
              <a:buSzTx/>
              <a:buFontTx/>
              <a:buNone/>
              <a:tabLst/>
              <a:defRPr/>
            </a:pPr>
            <a:r>
              <a:rPr lang="da-DK" sz="1200" dirty="0">
                <a:solidFill>
                  <a:srgbClr val="363534"/>
                </a:solidFill>
                <a:latin typeface="Arial"/>
              </a:rPr>
              <a:t>Vi bruger </a:t>
            </a:r>
            <a:r>
              <a:rPr lang="da-DK" sz="1200" b="1" dirty="0">
                <a:solidFill>
                  <a:srgbClr val="363534"/>
                </a:solidFill>
                <a:latin typeface="Arial"/>
              </a:rPr>
              <a:t>100% </a:t>
            </a:r>
            <a:r>
              <a:rPr lang="da-DK" sz="1200" dirty="0">
                <a:solidFill>
                  <a:srgbClr val="363534"/>
                </a:solidFill>
                <a:latin typeface="Arial"/>
              </a:rPr>
              <a:t>af hvert træ til det bedste formål</a:t>
            </a:r>
            <a:endParaRPr kumimoji="0" lang="fi-FI" sz="1200" b="0" i="0" u="none" strike="noStrike" kern="1200" cap="none" spc="0" normalizeH="0" baseline="0" noProof="0" dirty="0">
              <a:ln>
                <a:noFill/>
              </a:ln>
              <a:solidFill>
                <a:srgbClr val="363534"/>
              </a:solidFill>
              <a:effectLst/>
              <a:uLnTx/>
              <a:uFillTx/>
              <a:latin typeface="Arial"/>
              <a:ea typeface="+mn-ea"/>
              <a:cs typeface="+mn-cs"/>
            </a:endParaRPr>
          </a:p>
        </p:txBody>
      </p:sp>
      <p:pic>
        <p:nvPicPr>
          <p:cNvPr id="71" name="Picture 67">
            <a:extLst>
              <a:ext uri="{FF2B5EF4-FFF2-40B4-BE49-F238E27FC236}">
                <a16:creationId xmlns:a16="http://schemas.microsoft.com/office/drawing/2014/main" id="{2F5ACB2C-B1E9-7AB8-2BC3-5C84185469D7}"/>
              </a:ext>
            </a:extLst>
          </p:cNvPr>
          <p:cNvPicPr>
            <a:picLocks noChangeAspect="1"/>
          </p:cNvPicPr>
          <p:nvPr/>
        </p:nvPicPr>
        <p:blipFill>
          <a:blip r:embed="rId19"/>
          <a:stretch>
            <a:fillRect/>
          </a:stretch>
        </p:blipFill>
        <p:spPr>
          <a:xfrm>
            <a:off x="7592749" y="5669843"/>
            <a:ext cx="431800" cy="547806"/>
          </a:xfrm>
          <a:prstGeom prst="rect">
            <a:avLst/>
          </a:prstGeom>
        </p:spPr>
      </p:pic>
      <p:pic>
        <p:nvPicPr>
          <p:cNvPr id="9" name="Picture 8">
            <a:extLst>
              <a:ext uri="{FF2B5EF4-FFF2-40B4-BE49-F238E27FC236}">
                <a16:creationId xmlns:a16="http://schemas.microsoft.com/office/drawing/2014/main" id="{8D52132B-DF74-209D-635B-D675C4516D56}"/>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872975" y="6258619"/>
            <a:ext cx="1605289" cy="360000"/>
          </a:xfrm>
          <a:prstGeom prst="rect">
            <a:avLst/>
          </a:prstGeom>
        </p:spPr>
      </p:pic>
      <p:pic>
        <p:nvPicPr>
          <p:cNvPr id="10" name="Picture 9">
            <a:extLst>
              <a:ext uri="{FF2B5EF4-FFF2-40B4-BE49-F238E27FC236}">
                <a16:creationId xmlns:a16="http://schemas.microsoft.com/office/drawing/2014/main" id="{8A6BF7B4-A87B-DA9C-8CBA-8455C7D718EF}"/>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370296" y="3965385"/>
            <a:ext cx="2560486" cy="1440000"/>
          </a:xfrm>
          <a:prstGeom prst="rect">
            <a:avLst/>
          </a:prstGeom>
        </p:spPr>
      </p:pic>
    </p:spTree>
    <p:extLst>
      <p:ext uri="{BB962C8B-B14F-4D97-AF65-F5344CB8AC3E}">
        <p14:creationId xmlns:p14="http://schemas.microsoft.com/office/powerpoint/2010/main" val="6730971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etsä">
  <a:themeElements>
    <a:clrScheme name="Metsä">
      <a:dk1>
        <a:srgbClr val="363534"/>
      </a:dk1>
      <a:lt1>
        <a:sysClr val="window" lastClr="FFFFFF"/>
      </a:lt1>
      <a:dk2>
        <a:srgbClr val="ACC0C3"/>
      </a:dk2>
      <a:lt2>
        <a:srgbClr val="CDCDCD"/>
      </a:lt2>
      <a:accent1>
        <a:srgbClr val="62A700"/>
      </a:accent1>
      <a:accent2>
        <a:srgbClr val="363534"/>
      </a:accent2>
      <a:accent3>
        <a:srgbClr val="CDCDCD"/>
      </a:accent3>
      <a:accent4>
        <a:srgbClr val="588087"/>
      </a:accent4>
      <a:accent5>
        <a:srgbClr val="808176"/>
      </a:accent5>
      <a:accent6>
        <a:srgbClr val="AE6060"/>
      </a:accent6>
      <a:hlink>
        <a:srgbClr val="62A700"/>
      </a:hlink>
      <a:folHlink>
        <a:srgbClr val="004165"/>
      </a:folHlink>
    </a:clrScheme>
    <a:fontScheme name="Metsä 201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36000" tIns="36000" rIns="36000" bIns="36000" rtlCol="0">
        <a:spAutoFit/>
      </a:bodyPr>
      <a:lstStyle>
        <a:defPPr marL="179388" indent="-179388">
          <a:spcBef>
            <a:spcPts val="600"/>
          </a:spcBef>
          <a:buClr>
            <a:schemeClr val="tx1"/>
          </a:buClr>
          <a:buFont typeface="Arial" panose="020B0604020202020204" pitchFamily="34" charset="0"/>
          <a:buChar char="•"/>
          <a:defRPr sz="1600" dirty="0" err="1" smtClean="0">
            <a:solidFill>
              <a:schemeClr val="tx1"/>
            </a:solidFill>
          </a:defRPr>
        </a:defPPr>
      </a:lstStyle>
    </a:txDef>
  </a:objectDefaults>
  <a:extraClrSchemeLst/>
  <a:extLst>
    <a:ext uri="{05A4C25C-085E-4340-85A3-A5531E510DB2}">
      <thm15:themeFamily xmlns:thm15="http://schemas.microsoft.com/office/thememl/2012/main" name="Presentation1" id="{A9630D52-8EC6-4BB2-8AAB-9DD491F8C7CA}" vid="{F5012EF2-E825-4750-9C31-446C1B040ED2}"/>
    </a:ext>
  </a:extLst>
</a:theme>
</file>

<file path=ppt/theme/theme2.xml><?xml version="1.0" encoding="utf-8"?>
<a:theme xmlns:a="http://schemas.openxmlformats.org/drawingml/2006/main" name="1_Metsä">
  <a:themeElements>
    <a:clrScheme name="Metsä">
      <a:dk1>
        <a:srgbClr val="363534"/>
      </a:dk1>
      <a:lt1>
        <a:sysClr val="window" lastClr="FFFFFF"/>
      </a:lt1>
      <a:dk2>
        <a:srgbClr val="ACC0C3"/>
      </a:dk2>
      <a:lt2>
        <a:srgbClr val="CDCDCD"/>
      </a:lt2>
      <a:accent1>
        <a:srgbClr val="62A700"/>
      </a:accent1>
      <a:accent2>
        <a:srgbClr val="363534"/>
      </a:accent2>
      <a:accent3>
        <a:srgbClr val="CDCDCD"/>
      </a:accent3>
      <a:accent4>
        <a:srgbClr val="588087"/>
      </a:accent4>
      <a:accent5>
        <a:srgbClr val="808176"/>
      </a:accent5>
      <a:accent6>
        <a:srgbClr val="AE6060"/>
      </a:accent6>
      <a:hlink>
        <a:srgbClr val="62A700"/>
      </a:hlink>
      <a:folHlink>
        <a:srgbClr val="004165"/>
      </a:folHlink>
    </a:clrScheme>
    <a:fontScheme name="Metsä 201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36000" tIns="36000" rIns="36000" bIns="36000" rtlCol="0">
        <a:spAutoFit/>
      </a:bodyPr>
      <a:lstStyle>
        <a:defPPr marL="179388" indent="-179388">
          <a:spcBef>
            <a:spcPts val="600"/>
          </a:spcBef>
          <a:buClr>
            <a:schemeClr val="tx1"/>
          </a:buClr>
          <a:buFont typeface="Arial" panose="020B0604020202020204" pitchFamily="34" charset="0"/>
          <a:buChar char="•"/>
          <a:defRPr sz="1600" dirty="0" err="1" smtClean="0">
            <a:solidFill>
              <a:schemeClr val="tx1"/>
            </a:solidFill>
          </a:defRPr>
        </a:defPPr>
      </a:lstStyle>
    </a:txDef>
  </a:objectDefaults>
  <a:extraClrSchemeLst/>
  <a:extLst>
    <a:ext uri="{05A4C25C-085E-4340-85A3-A5531E510DB2}">
      <thm15:themeFamily xmlns:thm15="http://schemas.microsoft.com/office/thememl/2012/main" name="Presentation1" id="{A9630D52-8EC6-4BB2-8AAB-9DD491F8C7CA}" vid="{F5012EF2-E825-4750-9C31-446C1B040ED2}"/>
    </a:ext>
  </a:extLst>
</a:theme>
</file>

<file path=ppt/theme/theme3.xml><?xml version="1.0" encoding="utf-8"?>
<a:theme xmlns:a="http://schemas.openxmlformats.org/drawingml/2006/main" name="Office Theme">
  <a:themeElements>
    <a:clrScheme name="Metsä">
      <a:dk1>
        <a:srgbClr val="363534"/>
      </a:dk1>
      <a:lt1>
        <a:sysClr val="window" lastClr="FFFFFF"/>
      </a:lt1>
      <a:dk2>
        <a:srgbClr val="ACC0C3"/>
      </a:dk2>
      <a:lt2>
        <a:srgbClr val="CDCDCD"/>
      </a:lt2>
      <a:accent1>
        <a:srgbClr val="62A700"/>
      </a:accent1>
      <a:accent2>
        <a:srgbClr val="363534"/>
      </a:accent2>
      <a:accent3>
        <a:srgbClr val="CDCDCD"/>
      </a:accent3>
      <a:accent4>
        <a:srgbClr val="588087"/>
      </a:accent4>
      <a:accent5>
        <a:srgbClr val="808176"/>
      </a:accent5>
      <a:accent6>
        <a:srgbClr val="AE6060"/>
      </a:accent6>
      <a:hlink>
        <a:srgbClr val="62A700"/>
      </a:hlink>
      <a:folHlink>
        <a:srgbClr val="004165"/>
      </a:folHlink>
    </a:clrScheme>
    <a:fontScheme name="Metsä 201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Metsä">
      <a:dk1>
        <a:srgbClr val="363534"/>
      </a:dk1>
      <a:lt1>
        <a:sysClr val="window" lastClr="FFFFFF"/>
      </a:lt1>
      <a:dk2>
        <a:srgbClr val="ACC0C3"/>
      </a:dk2>
      <a:lt2>
        <a:srgbClr val="CDCDCD"/>
      </a:lt2>
      <a:accent1>
        <a:srgbClr val="62A700"/>
      </a:accent1>
      <a:accent2>
        <a:srgbClr val="363534"/>
      </a:accent2>
      <a:accent3>
        <a:srgbClr val="CDCDCD"/>
      </a:accent3>
      <a:accent4>
        <a:srgbClr val="588087"/>
      </a:accent4>
      <a:accent5>
        <a:srgbClr val="808176"/>
      </a:accent5>
      <a:accent6>
        <a:srgbClr val="AE6060"/>
      </a:accent6>
      <a:hlink>
        <a:srgbClr val="62A700"/>
      </a:hlink>
      <a:folHlink>
        <a:srgbClr val="004165"/>
      </a:folHlink>
    </a:clrScheme>
    <a:fontScheme name="Metsä 201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7999b21-72a5-4433-8f69-ab5ff050dc63">
      <Terms xmlns="http://schemas.microsoft.com/office/infopath/2007/PartnerControls"/>
    </lcf76f155ced4ddcb4097134ff3c332f>
    <TaxCatchAll xmlns="d3ce6d1b-57fb-4b80-8d2c-e5130f4ee572" xsi:nil="true"/>
    <Bem_x00e6_rkninger xmlns="27999b21-72a5-4433-8f69-ab5ff050dc6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25952A541800BC4588D14ACB54C360A0" ma:contentTypeVersion="20" ma:contentTypeDescription="Opret et nyt dokument." ma:contentTypeScope="" ma:versionID="c5fedb30e39b6d0ead13f7a108105fa1">
  <xsd:schema xmlns:xsd="http://www.w3.org/2001/XMLSchema" xmlns:xs="http://www.w3.org/2001/XMLSchema" xmlns:p="http://schemas.microsoft.com/office/2006/metadata/properties" xmlns:ns2="27999b21-72a5-4433-8f69-ab5ff050dc63" xmlns:ns3="d3ce6d1b-57fb-4b80-8d2c-e5130f4ee572" targetNamespace="http://schemas.microsoft.com/office/2006/metadata/properties" ma:root="true" ma:fieldsID="4c029afe38ddded1a25d317ce1de9eae" ns2:_="" ns3:_="">
    <xsd:import namespace="27999b21-72a5-4433-8f69-ab5ff050dc63"/>
    <xsd:import namespace="d3ce6d1b-57fb-4b80-8d2c-e5130f4ee572"/>
    <xsd:element name="properties">
      <xsd:complexType>
        <xsd:sequence>
          <xsd:element name="documentManagement">
            <xsd:complexType>
              <xsd:all>
                <xsd:element ref="ns2:MediaServiceMetadata" minOccurs="0"/>
                <xsd:element ref="ns2:MediaServiceFastMetadata" minOccurs="0"/>
                <xsd:element ref="ns3:TaxCatchAll" minOccurs="0"/>
                <xsd:element ref="ns2:MediaServiceGenerationTime" minOccurs="0"/>
                <xsd:element ref="ns2:MediaServiceEventHashCode" minOccurs="0"/>
                <xsd:element ref="ns2:MediaServiceOCR" minOccurs="0"/>
                <xsd:element ref="ns2:lcf76f155ced4ddcb4097134ff3c332f" minOccurs="0"/>
                <xsd:element ref="ns3:SharedWithUsers" minOccurs="0"/>
                <xsd:element ref="ns3:SharedWithDetails" minOccurs="0"/>
                <xsd:element ref="ns2:MediaServiceDateTaken" minOccurs="0"/>
                <xsd:element ref="ns2:MediaLengthInSeconds" minOccurs="0"/>
                <xsd:element ref="ns2:MediaServiceLocation" minOccurs="0"/>
                <xsd:element ref="ns2:Bem_x00e6_rkninge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999b21-72a5-4433-8f69-ab5ff050dc6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Billedmærker" ma:readOnly="false" ma:fieldId="{5cf76f15-5ced-4ddc-b409-7134ff3c332f}" ma:taxonomyMulti="true" ma:sspId="a6ad4709-3b67-454a-a845-165ba147bebe"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Bem_x00e6_rkninger" ma:index="21" nillable="true" ma:displayName="Bemærkninger" ma:format="Dropdown" ma:internalName="Bem_x00e6_rkninger">
      <xsd:simpleType>
        <xsd:restriction base="dms:Text">
          <xsd:maxLength value="255"/>
        </xsd:restrictio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ce6d1b-57fb-4b80-8d2c-e5130f4ee57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0a41c8db-bf49-46cb-9bf5-bbab065d1820}" ma:internalName="TaxCatchAll" ma:showField="CatchAllData" ma:web="d3ce6d1b-57fb-4b80-8d2c-e5130f4ee572">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lt med detaljer"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945BA0-1583-427D-BF40-719433525757}">
  <ds:schemaRefs>
    <ds:schemaRef ds:uri="http://purl.org/dc/dcmitype/"/>
    <ds:schemaRef ds:uri="http://schemas.microsoft.com/office/2006/documentManagement/types"/>
    <ds:schemaRef ds:uri="http://www.w3.org/XML/1998/namespace"/>
    <ds:schemaRef ds:uri="a0a5a306-f9ee-4404-9d65-c262b5f380d9"/>
    <ds:schemaRef ds:uri="http://schemas.microsoft.com/office/infopath/2007/PartnerControls"/>
    <ds:schemaRef ds:uri="http://purl.org/dc/elements/1.1/"/>
    <ds:schemaRef ds:uri="60bccc66-8294-4823-8f8f-2060e1ed1edf"/>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F309AE8D-63B9-4C8F-B204-81FAC2377BB9}"/>
</file>

<file path=customXml/itemProps3.xml><?xml version="1.0" encoding="utf-8"?>
<ds:datastoreItem xmlns:ds="http://schemas.openxmlformats.org/officeDocument/2006/customXml" ds:itemID="{F610FB67-0241-4480-A687-4377A8A4AE43}">
  <ds:schemaRefs>
    <ds:schemaRef ds:uri="http://schemas.microsoft.com/sharepoint/v3/contenttype/forms"/>
  </ds:schemaRefs>
</ds:datastoreItem>
</file>

<file path=docMetadata/LabelInfo.xml><?xml version="1.0" encoding="utf-8"?>
<clbl:labelList xmlns:clbl="http://schemas.microsoft.com/office/2020/mipLabelMetadata">
  <clbl:label id="{1a6781ca-b650-4250-9553-0dff8aad6264}" enabled="1" method="Privileged" siteId="{770c8619-ed01-4f02-84c5-2d8ea3da5d94}" removed="0"/>
</clbl:labelList>
</file>

<file path=docProps/app.xml><?xml version="1.0" encoding="utf-8"?>
<Properties xmlns="http://schemas.openxmlformats.org/officeDocument/2006/extended-properties" xmlns:vt="http://schemas.openxmlformats.org/officeDocument/2006/docPropsVTypes">
  <Template>blank</Template>
  <TotalTime>0</TotalTime>
  <Words>2609</Words>
  <Application>Microsoft Office PowerPoint</Application>
  <PresentationFormat>Widescreen</PresentationFormat>
  <Paragraphs>190</Paragraphs>
  <Slides>7</Slides>
  <Notes>6</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7</vt:i4>
      </vt:variant>
    </vt:vector>
  </HeadingPairs>
  <TitlesOfParts>
    <vt:vector size="13" baseType="lpstr">
      <vt:lpstr>Aptos</vt:lpstr>
      <vt:lpstr>Arial</vt:lpstr>
      <vt:lpstr>Calibri</vt:lpstr>
      <vt:lpstr>Metsä</vt:lpstr>
      <vt:lpstr>1_Metsä</vt:lpstr>
      <vt:lpstr>think-cell Slide</vt:lpstr>
      <vt:lpstr>Value Proposition</vt:lpstr>
      <vt:lpstr>PowerPoint Presentation</vt:lpstr>
      <vt:lpstr>PowerPoint Presentation</vt:lpstr>
      <vt:lpstr>PowerPoint Presentation</vt:lpstr>
      <vt:lpstr>PowerPoint Presentation</vt:lpstr>
      <vt:lpstr>PowerPoint Presentation</vt:lpstr>
      <vt:lpstr>PowerPoint Presentation</vt:lpstr>
    </vt:vector>
  </TitlesOfParts>
  <Company>Metsaliitto Osuuskunta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Linnermo Joanna</dc:creator>
  <cp:lastModifiedBy>Steffensen Michael</cp:lastModifiedBy>
  <cp:revision>10</cp:revision>
  <dcterms:created xsi:type="dcterms:W3CDTF">2024-06-24T10:01:49Z</dcterms:created>
  <dcterms:modified xsi:type="dcterms:W3CDTF">2026-02-24T16:27:52Z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a6781ca-b650-4250-9553-0dff8aad6264_Enabled">
    <vt:lpwstr>True</vt:lpwstr>
  </property>
  <property fmtid="{D5CDD505-2E9C-101B-9397-08002B2CF9AE}" pid="3" name="MSIP_Label_1a6781ca-b650-4250-9553-0dff8aad6264_SiteId">
    <vt:lpwstr>770c8619-ed01-4f02-84c5-2d8ea3da5d94</vt:lpwstr>
  </property>
  <property fmtid="{D5CDD505-2E9C-101B-9397-08002B2CF9AE}" pid="4" name="MSIP_Label_1a6781ca-b650-4250-9553-0dff8aad6264_Owner">
    <vt:lpwstr>kai.heinlahti@metsagroup.com</vt:lpwstr>
  </property>
  <property fmtid="{D5CDD505-2E9C-101B-9397-08002B2CF9AE}" pid="5" name="MSIP_Label_1a6781ca-b650-4250-9553-0dff8aad6264_SetDate">
    <vt:lpwstr>2020-10-23T09:40:24.7925721Z</vt:lpwstr>
  </property>
  <property fmtid="{D5CDD505-2E9C-101B-9397-08002B2CF9AE}" pid="6" name="MSIP_Label_1a6781ca-b650-4250-9553-0dff8aad6264_Name">
    <vt:lpwstr>General</vt:lpwstr>
  </property>
  <property fmtid="{D5CDD505-2E9C-101B-9397-08002B2CF9AE}" pid="7" name="MSIP_Label_1a6781ca-b650-4250-9553-0dff8aad6264_Application">
    <vt:lpwstr>Microsoft Azure Information Protection</vt:lpwstr>
  </property>
  <property fmtid="{D5CDD505-2E9C-101B-9397-08002B2CF9AE}" pid="8" name="MSIP_Label_1a6781ca-b650-4250-9553-0dff8aad6264_ActionId">
    <vt:lpwstr>f7a5c196-0889-4b55-8480-7910b6d8a128</vt:lpwstr>
  </property>
  <property fmtid="{D5CDD505-2E9C-101B-9397-08002B2CF9AE}" pid="9" name="MSIP_Label_1a6781ca-b650-4250-9553-0dff8aad6264_Extended_MSFT_Method">
    <vt:lpwstr>Manual</vt:lpwstr>
  </property>
  <property fmtid="{D5CDD505-2E9C-101B-9397-08002B2CF9AE}" pid="10" name="Sensitivity">
    <vt:lpwstr>General</vt:lpwstr>
  </property>
  <property fmtid="{D5CDD505-2E9C-101B-9397-08002B2CF9AE}" pid="11" name="ContentTypeId">
    <vt:lpwstr>0x01010025952A541800BC4588D14ACB54C360A0</vt:lpwstr>
  </property>
  <property fmtid="{D5CDD505-2E9C-101B-9397-08002B2CF9AE}" pid="12" name="MediaServiceImageTags">
    <vt:lpwstr/>
  </property>
</Properties>
</file>