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odttf" ContentType="application/vnd.openxmlformats-officedocument.obfuscatedFont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45" r:id="rId4"/>
    <p:sldMasterId id="2147483746" r:id="rId5"/>
    <p:sldMasterId id="2147483747" r:id="rId6"/>
  </p:sldMasterIdLst>
  <p:notesMasterIdLst>
    <p:notesMasterId r:id="rId7"/>
  </p:notesMasterIdLst>
  <p:sldIdLst>
    <p:sldId id="256" r:id="rId8"/>
    <p:sldId id="257" r:id="rId9"/>
  </p:sldIdLst>
  <p:sldSz cy="5143500" cx="9144000"/>
  <p:notesSz cx="6858000" cy="9144000"/>
  <p:embeddedFontLst>
    <p:embeddedFont>
      <p:font typeface="Ubuntu"/>
      <p:regular r:id="rId10"/>
      <p:bold r:id="rId11"/>
      <p:italic r:id="rId12"/>
      <p:boldItalic r:id="rId13"/>
    </p:embeddedFont>
    <p:embeddedFont>
      <p:font typeface="Ubuntu Light"/>
      <p:regular r:id="rId14"/>
      <p:bold r:id="rId15"/>
      <p:italic r:id="rId16"/>
      <p:boldItalic r:id="rId17"/>
    </p:embeddedFont>
    <p:embeddedFont>
      <p:font typeface="Ubuntu Medium"/>
      <p:regular r:id="rId18"/>
      <p:bold r:id="rId19"/>
      <p:italic r:id="rId20"/>
      <p:boldItalic r:id="rId21"/>
    </p:embeddedFont>
    <p:embeddedFont>
      <p:font typeface="Open Sans Light"/>
      <p:regular r:id="rId22"/>
      <p:bold r:id="rId23"/>
      <p:italic r:id="rId24"/>
      <p:boldItalic r:id="rId25"/>
    </p:embeddedFont>
    <p:embeddedFont>
      <p:font typeface="Open Sans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font" Target="fonts/OpenSans-regular.fntdata"/><Relationship Id="rId8" Type="http://schemas.openxmlformats.org/officeDocument/2006/relationships/slide" Target="slides/slide1.xml"/><Relationship Id="rId13" Type="http://schemas.openxmlformats.org/officeDocument/2006/relationships/font" Target="fonts/Ubuntu-boldItalic.fntdata"/><Relationship Id="rId18" Type="http://schemas.openxmlformats.org/officeDocument/2006/relationships/font" Target="fonts/UbuntuMedium-regular.fntdata"/><Relationship Id="rId21" Type="http://schemas.openxmlformats.org/officeDocument/2006/relationships/font" Target="fonts/UbuntuMedium-boldItalic.fntdata"/><Relationship Id="rId3" Type="http://schemas.openxmlformats.org/officeDocument/2006/relationships/presProps" Target="presProps.xml"/><Relationship Id="rId25" Type="http://schemas.openxmlformats.org/officeDocument/2006/relationships/font" Target="fonts/OpenSansLight-boldItalic.fntdata"/><Relationship Id="rId7" Type="http://schemas.openxmlformats.org/officeDocument/2006/relationships/notesMaster" Target="notesMasters/notesMaster1.xml"/><Relationship Id="rId12" Type="http://schemas.openxmlformats.org/officeDocument/2006/relationships/font" Target="fonts/Ubuntu-italic.fntdata"/><Relationship Id="rId17" Type="http://schemas.openxmlformats.org/officeDocument/2006/relationships/font" Target="fonts/UbuntuLight-boldItalic.fntdata"/><Relationship Id="rId20" Type="http://schemas.openxmlformats.org/officeDocument/2006/relationships/font" Target="fonts/UbuntuMedium-italic.fntdata"/><Relationship Id="rId2" Type="http://schemas.openxmlformats.org/officeDocument/2006/relationships/viewProps" Target="viewProps.xml"/><Relationship Id="rId29" Type="http://schemas.openxmlformats.org/officeDocument/2006/relationships/font" Target="fonts/OpenSans-boldItalic.fntdata"/><Relationship Id="rId16" Type="http://schemas.openxmlformats.org/officeDocument/2006/relationships/font" Target="fonts/UbuntuLight-italic.fntdata"/><Relationship Id="rId24" Type="http://schemas.openxmlformats.org/officeDocument/2006/relationships/font" Target="fonts/OpenSansLight-italic.fntdata"/><Relationship Id="rId1" Type="http://schemas.openxmlformats.org/officeDocument/2006/relationships/theme" Target="theme/theme3.xml"/><Relationship Id="rId6" Type="http://schemas.openxmlformats.org/officeDocument/2006/relationships/slideMaster" Target="slideMasters/slideMaster3.xml"/><Relationship Id="rId11" Type="http://schemas.openxmlformats.org/officeDocument/2006/relationships/font" Target="fonts/Ubuntu-bold.fntdata"/><Relationship Id="rId32" Type="http://schemas.openxmlformats.org/officeDocument/2006/relationships/customXml" Target="../customXml/item3.xml"/><Relationship Id="rId23" Type="http://schemas.openxmlformats.org/officeDocument/2006/relationships/font" Target="fonts/OpenSansLight-bold.fntdata"/><Relationship Id="rId28" Type="http://schemas.openxmlformats.org/officeDocument/2006/relationships/font" Target="fonts/OpenSans-italic.fntdata"/><Relationship Id="rId5" Type="http://schemas.openxmlformats.org/officeDocument/2006/relationships/slideMaster" Target="slideMasters/slideMaster2.xml"/><Relationship Id="rId15" Type="http://schemas.openxmlformats.org/officeDocument/2006/relationships/font" Target="fonts/UbuntuLight-bold.fntdata"/><Relationship Id="rId10" Type="http://schemas.openxmlformats.org/officeDocument/2006/relationships/font" Target="fonts/Ubuntu-regular.fntdata"/><Relationship Id="rId19" Type="http://schemas.openxmlformats.org/officeDocument/2006/relationships/font" Target="fonts/UbuntuMedium-bold.fntdata"/><Relationship Id="rId31" Type="http://schemas.openxmlformats.org/officeDocument/2006/relationships/customXml" Target="../customXml/item2.xml"/><Relationship Id="rId22" Type="http://schemas.openxmlformats.org/officeDocument/2006/relationships/font" Target="fonts/OpenSansLight-regular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7" Type="http://schemas.openxmlformats.org/officeDocument/2006/relationships/font" Target="fonts/OpenSans-bold.fntdata"/><Relationship Id="rId14" Type="http://schemas.openxmlformats.org/officeDocument/2006/relationships/font" Target="fonts/UbuntuLight-regular.fntdata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9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g2bf9703013b_0_4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1" name="Google Shape;1091;g2bf9703013b_0_4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g2bf9703013b_0_14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8" name="Google Shape;1098;g2bf9703013b_0_14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jp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png"/><Relationship Id="rId3" Type="http://schemas.openxmlformats.org/officeDocument/2006/relationships/image" Target="../media/image9.png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8.jpg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jpg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jpg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1.png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1 Cover - Summer 1">
  <p:cSld name="BLANK_1_3_3_1_1_3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 b="0" l="30" r="20" t="0"/>
          <a:stretch/>
        </p:blipFill>
        <p:spPr>
          <a:xfrm>
            <a:off x="-39825" y="-22400"/>
            <a:ext cx="9223653" cy="518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2600" y="4603500"/>
            <a:ext cx="671400" cy="1537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1 1">
  <p:cSld name="TITLE_AND_BODY_10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1"/>
          <p:cNvSpPr txBox="1"/>
          <p:nvPr>
            <p:ph type="title"/>
          </p:nvPr>
        </p:nvSpPr>
        <p:spPr>
          <a:xfrm>
            <a:off x="540000" y="350550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9" name="Google Shape;109;p11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110" name="Google Shape;110;p11"/>
          <p:cNvSpPr txBox="1"/>
          <p:nvPr>
            <p:ph idx="1" type="subTitle"/>
          </p:nvPr>
        </p:nvSpPr>
        <p:spPr>
          <a:xfrm>
            <a:off x="568300" y="107956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1" name="Google Shape;111;p11"/>
          <p:cNvSpPr txBox="1"/>
          <p:nvPr>
            <p:ph idx="2" type="subTitle"/>
          </p:nvPr>
        </p:nvSpPr>
        <p:spPr>
          <a:xfrm>
            <a:off x="568300" y="127699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12" name="Google Shape;112;p11"/>
          <p:cNvSpPr txBox="1"/>
          <p:nvPr>
            <p:ph idx="3" type="subTitle"/>
          </p:nvPr>
        </p:nvSpPr>
        <p:spPr>
          <a:xfrm>
            <a:off x="568300" y="1708136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13" name="Google Shape;113;p11"/>
          <p:cNvSpPr txBox="1"/>
          <p:nvPr>
            <p:ph idx="4" type="subTitle"/>
          </p:nvPr>
        </p:nvSpPr>
        <p:spPr>
          <a:xfrm>
            <a:off x="2462625" y="107956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4" name="Google Shape;114;p11"/>
          <p:cNvSpPr txBox="1"/>
          <p:nvPr>
            <p:ph idx="5" type="subTitle"/>
          </p:nvPr>
        </p:nvSpPr>
        <p:spPr>
          <a:xfrm>
            <a:off x="2462625" y="128178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15" name="Google Shape;115;p11"/>
          <p:cNvSpPr txBox="1"/>
          <p:nvPr>
            <p:ph idx="6" type="subTitle"/>
          </p:nvPr>
        </p:nvSpPr>
        <p:spPr>
          <a:xfrm>
            <a:off x="2462625" y="1708109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16" name="Google Shape;116;p11"/>
          <p:cNvSpPr txBox="1"/>
          <p:nvPr>
            <p:ph idx="7" type="subTitle"/>
          </p:nvPr>
        </p:nvSpPr>
        <p:spPr>
          <a:xfrm>
            <a:off x="4331350" y="107956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17" name="Google Shape;117;p11"/>
          <p:cNvSpPr txBox="1"/>
          <p:nvPr>
            <p:ph idx="8" type="subTitle"/>
          </p:nvPr>
        </p:nvSpPr>
        <p:spPr>
          <a:xfrm>
            <a:off x="4331350" y="127699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18" name="Google Shape;118;p11"/>
          <p:cNvSpPr txBox="1"/>
          <p:nvPr>
            <p:ph idx="9" type="subTitle"/>
          </p:nvPr>
        </p:nvSpPr>
        <p:spPr>
          <a:xfrm>
            <a:off x="4331350" y="1708109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19" name="Google Shape;119;p11"/>
          <p:cNvSpPr txBox="1"/>
          <p:nvPr>
            <p:ph idx="13" type="subTitle"/>
          </p:nvPr>
        </p:nvSpPr>
        <p:spPr>
          <a:xfrm>
            <a:off x="540000" y="232535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20" name="Google Shape;120;p11"/>
          <p:cNvSpPr txBox="1"/>
          <p:nvPr>
            <p:ph idx="14" type="subTitle"/>
          </p:nvPr>
        </p:nvSpPr>
        <p:spPr>
          <a:xfrm>
            <a:off x="540000" y="2522792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21" name="Google Shape;121;p11"/>
          <p:cNvSpPr txBox="1"/>
          <p:nvPr>
            <p:ph idx="15" type="subTitle"/>
          </p:nvPr>
        </p:nvSpPr>
        <p:spPr>
          <a:xfrm>
            <a:off x="540000" y="2953903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22" name="Google Shape;122;p11"/>
          <p:cNvSpPr txBox="1"/>
          <p:nvPr>
            <p:ph idx="16" type="subTitle"/>
          </p:nvPr>
        </p:nvSpPr>
        <p:spPr>
          <a:xfrm>
            <a:off x="2434325" y="232535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23" name="Google Shape;123;p11"/>
          <p:cNvSpPr txBox="1"/>
          <p:nvPr>
            <p:ph idx="17" type="subTitle"/>
          </p:nvPr>
        </p:nvSpPr>
        <p:spPr>
          <a:xfrm>
            <a:off x="2434325" y="2522792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24" name="Google Shape;124;p11"/>
          <p:cNvSpPr txBox="1"/>
          <p:nvPr>
            <p:ph idx="18" type="subTitle"/>
          </p:nvPr>
        </p:nvSpPr>
        <p:spPr>
          <a:xfrm>
            <a:off x="2434325" y="2953903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25" name="Google Shape;125;p11"/>
          <p:cNvSpPr txBox="1"/>
          <p:nvPr>
            <p:ph idx="19" type="subTitle"/>
          </p:nvPr>
        </p:nvSpPr>
        <p:spPr>
          <a:xfrm>
            <a:off x="4303050" y="232535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26" name="Google Shape;126;p11"/>
          <p:cNvSpPr txBox="1"/>
          <p:nvPr>
            <p:ph idx="20" type="subTitle"/>
          </p:nvPr>
        </p:nvSpPr>
        <p:spPr>
          <a:xfrm>
            <a:off x="4303050" y="2522792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27" name="Google Shape;127;p11"/>
          <p:cNvSpPr txBox="1"/>
          <p:nvPr>
            <p:ph idx="21" type="subTitle"/>
          </p:nvPr>
        </p:nvSpPr>
        <p:spPr>
          <a:xfrm>
            <a:off x="4303050" y="2953903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28" name="Google Shape;128;p11"/>
          <p:cNvSpPr txBox="1"/>
          <p:nvPr>
            <p:ph idx="22" type="subTitle"/>
          </p:nvPr>
        </p:nvSpPr>
        <p:spPr>
          <a:xfrm>
            <a:off x="691175" y="370690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29" name="Google Shape;129;p11"/>
          <p:cNvSpPr txBox="1"/>
          <p:nvPr>
            <p:ph idx="23" type="subTitle"/>
          </p:nvPr>
        </p:nvSpPr>
        <p:spPr>
          <a:xfrm>
            <a:off x="691175" y="3904342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30" name="Google Shape;130;p11"/>
          <p:cNvSpPr txBox="1"/>
          <p:nvPr>
            <p:ph idx="24" type="subTitle"/>
          </p:nvPr>
        </p:nvSpPr>
        <p:spPr>
          <a:xfrm>
            <a:off x="691175" y="4524903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- title, body - dark">
  <p:cSld name="TITLE_AND_BODY_16">
    <p:bg>
      <p:bgPr>
        <a:solidFill>
          <a:schemeClr val="dk1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2"/>
          <p:cNvSpPr txBox="1"/>
          <p:nvPr>
            <p:ph type="title"/>
          </p:nvPr>
        </p:nvSpPr>
        <p:spPr>
          <a:xfrm>
            <a:off x="540000" y="540000"/>
            <a:ext cx="80640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3" name="Google Shape;133;p12"/>
          <p:cNvSpPr txBox="1"/>
          <p:nvPr>
            <p:ph idx="1" type="body"/>
          </p:nvPr>
        </p:nvSpPr>
        <p:spPr>
          <a:xfrm>
            <a:off x="540000" y="1350000"/>
            <a:ext cx="3852000" cy="32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Char char="●"/>
              <a:defRPr>
                <a:solidFill>
                  <a:schemeClr val="lt1"/>
                </a:solidFill>
              </a:defRPr>
            </a:lvl1pPr>
            <a:lvl2pPr indent="-2794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○"/>
              <a:defRPr sz="1000">
                <a:solidFill>
                  <a:schemeClr val="lt1"/>
                </a:solidFill>
              </a:defRPr>
            </a:lvl2pPr>
            <a:lvl3pPr indent="-2794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■"/>
              <a:defRPr sz="1000">
                <a:solidFill>
                  <a:schemeClr val="lt1"/>
                </a:solidFill>
              </a:defRPr>
            </a:lvl3pPr>
            <a:lvl4pPr indent="-2794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●"/>
              <a:defRPr sz="1000">
                <a:solidFill>
                  <a:schemeClr val="lt1"/>
                </a:solidFill>
              </a:defRPr>
            </a:lvl4pPr>
            <a:lvl5pPr indent="-2794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○"/>
              <a:defRPr sz="1000">
                <a:solidFill>
                  <a:schemeClr val="lt1"/>
                </a:solidFill>
              </a:defRPr>
            </a:lvl5pPr>
            <a:lvl6pPr indent="-2794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■"/>
              <a:defRPr sz="1000">
                <a:solidFill>
                  <a:schemeClr val="lt1"/>
                </a:solidFill>
              </a:defRPr>
            </a:lvl6pPr>
            <a:lvl7pPr indent="-2794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●"/>
              <a:defRPr sz="1000">
                <a:solidFill>
                  <a:schemeClr val="lt1"/>
                </a:solidFill>
              </a:defRPr>
            </a:lvl7pPr>
            <a:lvl8pPr indent="-2794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○"/>
              <a:defRPr sz="1000">
                <a:solidFill>
                  <a:schemeClr val="lt1"/>
                </a:solidFill>
              </a:defRPr>
            </a:lvl8pPr>
            <a:lvl9pPr indent="-2794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8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4" name="Google Shape;134;p12"/>
          <p:cNvSpPr txBox="1"/>
          <p:nvPr>
            <p:ph idx="12" type="sldNum"/>
          </p:nvPr>
        </p:nvSpPr>
        <p:spPr>
          <a:xfrm>
            <a:off x="540000" y="4603500"/>
            <a:ext cx="540000" cy="188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135" name="Google Shape;135;p12"/>
          <p:cNvSpPr/>
          <p:nvPr/>
        </p:nvSpPr>
        <p:spPr>
          <a:xfrm>
            <a:off x="7938425" y="4604425"/>
            <a:ext cx="671400" cy="279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6" name="Google Shape;136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32600" y="4603500"/>
            <a:ext cx="671400" cy="15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- title, body - dark 1">
  <p:cSld name="TITLE_AND_BODY_16_1">
    <p:bg>
      <p:bgPr>
        <a:solidFill>
          <a:srgbClr val="391463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3"/>
          <p:cNvSpPr txBox="1"/>
          <p:nvPr>
            <p:ph type="title"/>
          </p:nvPr>
        </p:nvSpPr>
        <p:spPr>
          <a:xfrm>
            <a:off x="540000" y="540000"/>
            <a:ext cx="80640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>
                <a:solidFill>
                  <a:schemeClr val="lt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9" name="Google Shape;139;p13"/>
          <p:cNvSpPr txBox="1"/>
          <p:nvPr>
            <p:ph idx="1" type="body"/>
          </p:nvPr>
        </p:nvSpPr>
        <p:spPr>
          <a:xfrm>
            <a:off x="540000" y="1350000"/>
            <a:ext cx="3852000" cy="32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Char char="●"/>
              <a:defRPr>
                <a:solidFill>
                  <a:schemeClr val="lt1"/>
                </a:solidFill>
              </a:defRPr>
            </a:lvl1pPr>
            <a:lvl2pPr indent="-2794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○"/>
              <a:defRPr sz="1000">
                <a:solidFill>
                  <a:schemeClr val="lt1"/>
                </a:solidFill>
              </a:defRPr>
            </a:lvl2pPr>
            <a:lvl3pPr indent="-2794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■"/>
              <a:defRPr sz="1000">
                <a:solidFill>
                  <a:schemeClr val="lt1"/>
                </a:solidFill>
              </a:defRPr>
            </a:lvl3pPr>
            <a:lvl4pPr indent="-2794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●"/>
              <a:defRPr sz="1000">
                <a:solidFill>
                  <a:schemeClr val="lt1"/>
                </a:solidFill>
              </a:defRPr>
            </a:lvl4pPr>
            <a:lvl5pPr indent="-2794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○"/>
              <a:defRPr sz="1000">
                <a:solidFill>
                  <a:schemeClr val="lt1"/>
                </a:solidFill>
              </a:defRPr>
            </a:lvl5pPr>
            <a:lvl6pPr indent="-2794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■"/>
              <a:defRPr sz="1000">
                <a:solidFill>
                  <a:schemeClr val="lt1"/>
                </a:solidFill>
              </a:defRPr>
            </a:lvl6pPr>
            <a:lvl7pPr indent="-2794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●"/>
              <a:defRPr sz="1000">
                <a:solidFill>
                  <a:schemeClr val="lt1"/>
                </a:solidFill>
              </a:defRPr>
            </a:lvl7pPr>
            <a:lvl8pPr indent="-2794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800"/>
              <a:buChar char="○"/>
              <a:defRPr sz="1000">
                <a:solidFill>
                  <a:schemeClr val="lt1"/>
                </a:solidFill>
              </a:defRPr>
            </a:lvl8pPr>
            <a:lvl9pPr indent="-2794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8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0" name="Google Shape;140;p13"/>
          <p:cNvSpPr txBox="1"/>
          <p:nvPr>
            <p:ph idx="12" type="sldNum"/>
          </p:nvPr>
        </p:nvSpPr>
        <p:spPr>
          <a:xfrm>
            <a:off x="540000" y="4603500"/>
            <a:ext cx="540000" cy="188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141" name="Google Shape;141;p13"/>
          <p:cNvSpPr/>
          <p:nvPr/>
        </p:nvSpPr>
        <p:spPr>
          <a:xfrm>
            <a:off x="7938425" y="4604425"/>
            <a:ext cx="671400" cy="279900"/>
          </a:xfrm>
          <a:prstGeom prst="rect">
            <a:avLst/>
          </a:prstGeom>
          <a:solidFill>
            <a:srgbClr val="39146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Google Shape;142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32600" y="4603500"/>
            <a:ext cx="671400" cy="15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8 Quote - Quote, name, info (white) 1">
  <p:cSld name="BLANK_2_3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4"/>
          <p:cNvSpPr txBox="1"/>
          <p:nvPr>
            <p:ph idx="1" type="body"/>
          </p:nvPr>
        </p:nvSpPr>
        <p:spPr>
          <a:xfrm>
            <a:off x="1080000" y="1260000"/>
            <a:ext cx="5642400" cy="2131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4191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 Light"/>
              <a:buChar char="●"/>
              <a:defRPr sz="3000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indent="-419100" lvl="1" marL="914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 Light"/>
              <a:buChar char="○"/>
              <a:defRPr sz="3000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2pPr>
            <a:lvl3pPr indent="-419100" lvl="2" marL="1371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 Light"/>
              <a:buChar char="■"/>
              <a:defRPr sz="3000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3pPr>
            <a:lvl4pPr indent="-419100" lvl="3" marL="18288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 Light"/>
              <a:buChar char="●"/>
              <a:defRPr sz="3000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4pPr>
            <a:lvl5pPr indent="-419100" lvl="4" marL="22860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 Light"/>
              <a:buChar char="○"/>
              <a:defRPr sz="3000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5pPr>
            <a:lvl6pPr indent="-419100" lvl="5" marL="27432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 Light"/>
              <a:buChar char="■"/>
              <a:defRPr sz="3000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6pPr>
            <a:lvl7pPr indent="-419100" lvl="6" marL="3200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 Light"/>
              <a:buChar char="●"/>
              <a:defRPr sz="3000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7pPr>
            <a:lvl8pPr indent="-419100" lvl="7" marL="3657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 Light"/>
              <a:buChar char="○"/>
              <a:defRPr sz="3000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8pPr>
            <a:lvl9pPr indent="-419100" lvl="8" marL="411480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3000"/>
              <a:buFont typeface="Ubuntu Light"/>
              <a:buChar char="■"/>
              <a:defRPr sz="3000">
                <a:solidFill>
                  <a:schemeClr val="dk1"/>
                </a:solidFill>
                <a:latin typeface="Ubuntu Light"/>
                <a:ea typeface="Ubuntu Light"/>
                <a:cs typeface="Ubuntu Light"/>
                <a:sym typeface="Ubuntu Light"/>
              </a:defRPr>
            </a:lvl9pPr>
          </a:lstStyle>
          <a:p/>
        </p:txBody>
      </p:sp>
      <p:sp>
        <p:nvSpPr>
          <p:cNvPr id="145" name="Google Shape;145;p14"/>
          <p:cNvSpPr txBox="1"/>
          <p:nvPr>
            <p:ph idx="2" type="body"/>
          </p:nvPr>
        </p:nvSpPr>
        <p:spPr>
          <a:xfrm>
            <a:off x="1260000" y="3588050"/>
            <a:ext cx="2298900" cy="345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Medium"/>
              <a:buChar char="●"/>
              <a:defRPr sz="12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Medium"/>
              <a:buChar char="○"/>
              <a:defRPr sz="12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Medium"/>
              <a:buChar char="■"/>
              <a:defRPr sz="12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Medium"/>
              <a:buChar char="●"/>
              <a:defRPr sz="12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Medium"/>
              <a:buChar char="○"/>
              <a:defRPr sz="12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Medium"/>
              <a:buChar char="■"/>
              <a:defRPr sz="12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Medium"/>
              <a:buChar char="●"/>
              <a:defRPr sz="12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Medium"/>
              <a:buChar char="○"/>
              <a:defRPr sz="12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Ubuntu Medium"/>
              <a:buChar char="■"/>
              <a:defRPr sz="12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9pPr>
          </a:lstStyle>
          <a:p/>
        </p:txBody>
      </p:sp>
      <p:sp>
        <p:nvSpPr>
          <p:cNvPr id="146" name="Google Shape;146;p14"/>
          <p:cNvSpPr txBox="1"/>
          <p:nvPr>
            <p:ph idx="3" type="body"/>
          </p:nvPr>
        </p:nvSpPr>
        <p:spPr>
          <a:xfrm>
            <a:off x="1260000" y="3883850"/>
            <a:ext cx="2298900" cy="345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>
                <a:solidFill>
                  <a:schemeClr val="dk1"/>
                </a:solidFill>
              </a:defRPr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>
                <a:solidFill>
                  <a:schemeClr val="dk1"/>
                </a:solidFill>
              </a:defRPr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Char char="■"/>
              <a:defRPr sz="12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147" name="Google Shape;147;p14"/>
          <p:cNvPicPr preferRelativeResize="0"/>
          <p:nvPr/>
        </p:nvPicPr>
        <p:blipFill rotWithShape="1">
          <a:blip r:embed="rId2">
            <a:alphaModFix/>
          </a:blip>
          <a:srcRect b="0" l="70" r="70" t="0"/>
          <a:stretch/>
        </p:blipFill>
        <p:spPr>
          <a:xfrm>
            <a:off x="568775" y="0"/>
            <a:ext cx="720000" cy="6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4"/>
          <p:cNvPicPr preferRelativeResize="0"/>
          <p:nvPr/>
        </p:nvPicPr>
        <p:blipFill rotWithShape="1">
          <a:blip r:embed="rId3">
            <a:alphaModFix/>
          </a:blip>
          <a:srcRect b="0" l="0" r="10" t="0"/>
          <a:stretch/>
        </p:blipFill>
        <p:spPr>
          <a:xfrm>
            <a:off x="8028000" y="4680000"/>
            <a:ext cx="786316" cy="1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1" name="Google Shape;151;p1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2" name="Google Shape;15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 Basics - Blank + Logo" type="blank">
  <p:cSld name="BLANK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6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8028000" y="4680000"/>
            <a:ext cx="786316" cy="1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 Title slide - Light – logo bottom left - big">
  <p:cSld name="TITLE_4_2_1">
    <p:bg>
      <p:bgPr>
        <a:solidFill>
          <a:schemeClr val="accent5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8"/>
          <p:cNvSpPr txBox="1"/>
          <p:nvPr>
            <p:ph type="ctrTitle"/>
          </p:nvPr>
        </p:nvSpPr>
        <p:spPr>
          <a:xfrm>
            <a:off x="538150" y="1171025"/>
            <a:ext cx="3585600" cy="317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160" name="Google Shape;160;p18"/>
          <p:cNvSpPr txBox="1"/>
          <p:nvPr>
            <p:ph idx="1" type="subTitle"/>
          </p:nvPr>
        </p:nvSpPr>
        <p:spPr>
          <a:xfrm>
            <a:off x="536575" y="672700"/>
            <a:ext cx="35856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61" name="Google Shape;161;p18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162" name="Google Shape;162;p18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63" name="Google Shape;163;p18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164" name="Google Shape;164;p18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18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Google Shape;166;p18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Google Shape;167;p18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18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18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Title slide - Light – logo bottom left - indent - small">
  <p:cSld name="TITLE_4_2_1_3">
    <p:bg>
      <p:bgPr>
        <a:solidFill>
          <a:schemeClr val="accent5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9"/>
          <p:cNvSpPr txBox="1"/>
          <p:nvPr>
            <p:ph type="ctrTitle"/>
          </p:nvPr>
        </p:nvSpPr>
        <p:spPr>
          <a:xfrm>
            <a:off x="538150" y="1171025"/>
            <a:ext cx="3585300" cy="317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172" name="Google Shape;172;p19"/>
          <p:cNvSpPr txBox="1"/>
          <p:nvPr>
            <p:ph idx="1" type="subTitle"/>
          </p:nvPr>
        </p:nvSpPr>
        <p:spPr>
          <a:xfrm>
            <a:off x="536575" y="672700"/>
            <a:ext cx="35856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73" name="Google Shape;173;p19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174" name="Google Shape;174;p19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75" name="Google Shape;175;p19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176" name="Google Shape;176;p19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19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19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19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19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19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Title slide - Light – logo bottom left - indent - big">
  <p:cSld name="TITLE_4_2_1_2">
    <p:bg>
      <p:bgPr>
        <a:solidFill>
          <a:schemeClr val="accent5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0"/>
          <p:cNvSpPr txBox="1"/>
          <p:nvPr>
            <p:ph type="ctrTitle"/>
          </p:nvPr>
        </p:nvSpPr>
        <p:spPr>
          <a:xfrm>
            <a:off x="538150" y="1171025"/>
            <a:ext cx="3585300" cy="21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184" name="Google Shape;184;p20"/>
          <p:cNvSpPr txBox="1"/>
          <p:nvPr>
            <p:ph idx="1" type="subTitle"/>
          </p:nvPr>
        </p:nvSpPr>
        <p:spPr>
          <a:xfrm>
            <a:off x="536575" y="3363575"/>
            <a:ext cx="35853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85" name="Google Shape;185;p20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186" name="Google Shape;186;p20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87" name="Google Shape;187;p20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188" name="Google Shape;188;p20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20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20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20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20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20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4 Title slide - Light – logo bottom left - indent - small">
  <p:cSld name="TITLE_4_2_1_2_1">
    <p:bg>
      <p:bgPr>
        <a:solidFill>
          <a:schemeClr val="accent5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1"/>
          <p:cNvSpPr txBox="1"/>
          <p:nvPr>
            <p:ph type="ctrTitle"/>
          </p:nvPr>
        </p:nvSpPr>
        <p:spPr>
          <a:xfrm>
            <a:off x="538150" y="1171025"/>
            <a:ext cx="3585300" cy="219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196" name="Google Shape;196;p21"/>
          <p:cNvSpPr txBox="1"/>
          <p:nvPr>
            <p:ph idx="1" type="subTitle"/>
          </p:nvPr>
        </p:nvSpPr>
        <p:spPr>
          <a:xfrm>
            <a:off x="536575" y="3363575"/>
            <a:ext cx="35853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97" name="Google Shape;197;p21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198" name="Google Shape;198;p21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99" name="Google Shape;199;p21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200" name="Google Shape;200;p21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21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21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Google Shape;203;p21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21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21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540000" y="540000"/>
            <a:ext cx="80640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540000" y="1350000"/>
            <a:ext cx="3852000" cy="32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>
                <a:solidFill>
                  <a:schemeClr val="dk1"/>
                </a:solidFill>
              </a:defRPr>
            </a:lvl1pPr>
            <a:lvl2pPr indent="-2794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5 Title slide - Light – logo bottom left - indent 3">
  <p:cSld name="TITLE_4_2_1_4">
    <p:bg>
      <p:bgPr>
        <a:solidFill>
          <a:schemeClr val="accent3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2"/>
          <p:cNvSpPr txBox="1"/>
          <p:nvPr>
            <p:ph type="ctrTitle"/>
          </p:nvPr>
        </p:nvSpPr>
        <p:spPr>
          <a:xfrm>
            <a:off x="538150" y="1171025"/>
            <a:ext cx="3585300" cy="317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8" name="Google Shape;208;p22"/>
          <p:cNvSpPr txBox="1"/>
          <p:nvPr>
            <p:ph idx="1" type="subTitle"/>
          </p:nvPr>
        </p:nvSpPr>
        <p:spPr>
          <a:xfrm>
            <a:off x="536575" y="672700"/>
            <a:ext cx="36618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9" name="Google Shape;209;p22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210" name="Google Shape;210;p22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11" name="Google Shape;211;p22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212" name="Google Shape;212;p22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22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Google Shape;214;p22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22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22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22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6 Title slide - Light – logo bottom left - indent 2 1">
  <p:cSld name="TITLE_4_2_1_3_1">
    <p:bg>
      <p:bgPr>
        <a:solidFill>
          <a:schemeClr val="accent3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3"/>
          <p:cNvSpPr txBox="1"/>
          <p:nvPr>
            <p:ph type="ctrTitle"/>
          </p:nvPr>
        </p:nvSpPr>
        <p:spPr>
          <a:xfrm>
            <a:off x="538150" y="1171025"/>
            <a:ext cx="3585300" cy="317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0" name="Google Shape;220;p23"/>
          <p:cNvSpPr txBox="1"/>
          <p:nvPr>
            <p:ph idx="1" type="subTitle"/>
          </p:nvPr>
        </p:nvSpPr>
        <p:spPr>
          <a:xfrm>
            <a:off x="536575" y="672700"/>
            <a:ext cx="36492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1" name="Google Shape;221;p23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222" name="Google Shape;222;p23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23" name="Google Shape;223;p23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224" name="Google Shape;224;p23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23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23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23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23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Google Shape;229;p23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7 Title slide - Light – logo bottom left - indent 1 2">
  <p:cSld name="TITLE_4_2_1_2_2">
    <p:bg>
      <p:bgPr>
        <a:solidFill>
          <a:schemeClr val="accent3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4"/>
          <p:cNvSpPr txBox="1"/>
          <p:nvPr>
            <p:ph type="ctrTitle"/>
          </p:nvPr>
        </p:nvSpPr>
        <p:spPr>
          <a:xfrm>
            <a:off x="538150" y="1171025"/>
            <a:ext cx="3585300" cy="21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2" name="Google Shape;232;p24"/>
          <p:cNvSpPr txBox="1"/>
          <p:nvPr>
            <p:ph idx="1" type="subTitle"/>
          </p:nvPr>
        </p:nvSpPr>
        <p:spPr>
          <a:xfrm>
            <a:off x="536575" y="3363575"/>
            <a:ext cx="36618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3" name="Google Shape;233;p24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234" name="Google Shape;234;p24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35" name="Google Shape;235;p24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236" name="Google Shape;236;p24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p24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24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24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Google Shape;240;p24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24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8 Title slide - Light – logo bottom left - indent 1 1 1">
  <p:cSld name="TITLE_4_2_1_2_1_1">
    <p:bg>
      <p:bgPr>
        <a:solidFill>
          <a:schemeClr val="accent3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5"/>
          <p:cNvSpPr txBox="1"/>
          <p:nvPr>
            <p:ph type="ctrTitle"/>
          </p:nvPr>
        </p:nvSpPr>
        <p:spPr>
          <a:xfrm>
            <a:off x="538150" y="1171025"/>
            <a:ext cx="3585300" cy="219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4" name="Google Shape;244;p25"/>
          <p:cNvSpPr txBox="1"/>
          <p:nvPr>
            <p:ph idx="1" type="subTitle"/>
          </p:nvPr>
        </p:nvSpPr>
        <p:spPr>
          <a:xfrm>
            <a:off x="536575" y="3363575"/>
            <a:ext cx="35853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5" name="Google Shape;245;p25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246" name="Google Shape;246;p25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47" name="Google Shape;247;p25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248" name="Google Shape;248;p25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25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25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25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25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25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Section header - No photo - Dark">
  <p:cSld name="SECTION_HEADER_1">
    <p:bg>
      <p:bgPr>
        <a:solidFill>
          <a:schemeClr val="accent4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6"/>
          <p:cNvSpPr txBox="1"/>
          <p:nvPr>
            <p:ph type="title"/>
          </p:nvPr>
        </p:nvSpPr>
        <p:spPr>
          <a:xfrm>
            <a:off x="536575" y="1913175"/>
            <a:ext cx="8070900" cy="738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56" name="Google Shape;256;p26"/>
          <p:cNvSpPr txBox="1"/>
          <p:nvPr>
            <p:ph idx="1" type="subTitle"/>
          </p:nvPr>
        </p:nvSpPr>
        <p:spPr>
          <a:xfrm>
            <a:off x="1093000" y="2583725"/>
            <a:ext cx="68307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257" name="Google Shape;257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21875" y="4546950"/>
            <a:ext cx="1463299" cy="33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Section header - No photo - Dark 1">
  <p:cSld name="SECTION_HEADER_1_2">
    <p:bg>
      <p:bgPr>
        <a:solidFill>
          <a:schemeClr val="accent4"/>
        </a:solidFill>
      </p:bgPr>
    </p:bg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Google Shape;259;p27"/>
          <p:cNvGrpSpPr/>
          <p:nvPr/>
        </p:nvGrpSpPr>
        <p:grpSpPr>
          <a:xfrm>
            <a:off x="536587" y="4771688"/>
            <a:ext cx="721508" cy="138564"/>
            <a:chOff x="177575" y="2146150"/>
            <a:chExt cx="7108450" cy="1313400"/>
          </a:xfrm>
        </p:grpSpPr>
        <p:sp>
          <p:nvSpPr>
            <p:cNvPr id="260" name="Google Shape;260;p27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27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27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Google Shape;263;p27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27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27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 Section header - No photo - Dark 1">
  <p:cSld name="SECTION_HEADER_1_1">
    <p:bg>
      <p:bgPr>
        <a:solidFill>
          <a:schemeClr val="accent6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8"/>
          <p:cNvSpPr txBox="1"/>
          <p:nvPr>
            <p:ph type="title"/>
          </p:nvPr>
        </p:nvSpPr>
        <p:spPr>
          <a:xfrm>
            <a:off x="4624400" y="973950"/>
            <a:ext cx="3983100" cy="3936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grpSp>
        <p:nvGrpSpPr>
          <p:cNvPr id="268" name="Google Shape;268;p28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269" name="Google Shape;269;p28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28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28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" name="Google Shape;272;p28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28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28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5" name="Google Shape;275;p28"/>
          <p:cNvSpPr/>
          <p:nvPr>
            <p:ph idx="2" type="pic"/>
          </p:nvPr>
        </p:nvSpPr>
        <p:spPr>
          <a:xfrm>
            <a:off x="0" y="0"/>
            <a:ext cx="43353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76" name="Google Shape;276;p28"/>
          <p:cNvSpPr txBox="1"/>
          <p:nvPr>
            <p:ph idx="1" type="body"/>
          </p:nvPr>
        </p:nvSpPr>
        <p:spPr>
          <a:xfrm>
            <a:off x="4624400" y="2231450"/>
            <a:ext cx="3983100" cy="2301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77" name="Google Shape;277;p28"/>
          <p:cNvSpPr txBox="1"/>
          <p:nvPr>
            <p:ph idx="3" type="title"/>
          </p:nvPr>
        </p:nvSpPr>
        <p:spPr>
          <a:xfrm>
            <a:off x="4624400" y="527400"/>
            <a:ext cx="3983100" cy="37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 Section header - No photo - Dark 1 1">
  <p:cSld name="SECTION_HEADER_1_1_1">
    <p:bg>
      <p:bgPr>
        <a:solidFill>
          <a:schemeClr val="accent4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9"/>
          <p:cNvSpPr/>
          <p:nvPr>
            <p:ph idx="2" type="pic"/>
          </p:nvPr>
        </p:nvSpPr>
        <p:spPr>
          <a:xfrm>
            <a:off x="0" y="0"/>
            <a:ext cx="4335300" cy="51435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80" name="Google Shape;280;p29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281" name="Google Shape;281;p29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29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29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29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29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29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7" name="Google Shape;287;p29"/>
          <p:cNvSpPr txBox="1"/>
          <p:nvPr>
            <p:ph idx="1" type="body"/>
          </p:nvPr>
        </p:nvSpPr>
        <p:spPr>
          <a:xfrm>
            <a:off x="4624400" y="2231450"/>
            <a:ext cx="3983100" cy="2301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88" name="Google Shape;288;p29"/>
          <p:cNvSpPr txBox="1"/>
          <p:nvPr>
            <p:ph type="title"/>
          </p:nvPr>
        </p:nvSpPr>
        <p:spPr>
          <a:xfrm>
            <a:off x="4624400" y="973950"/>
            <a:ext cx="3983100" cy="2870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89" name="Google Shape;289;p29"/>
          <p:cNvSpPr txBox="1"/>
          <p:nvPr>
            <p:ph idx="3" type="title"/>
          </p:nvPr>
        </p:nvSpPr>
        <p:spPr>
          <a:xfrm>
            <a:off x="4624400" y="527400"/>
            <a:ext cx="3983100" cy="37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 sz="18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 Photo + large text">
  <p:cSld name="TITLE_AND_BODY_4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0"/>
          <p:cNvSpPr txBox="1"/>
          <p:nvPr>
            <p:ph idx="1" type="body"/>
          </p:nvPr>
        </p:nvSpPr>
        <p:spPr>
          <a:xfrm>
            <a:off x="4624400" y="1279325"/>
            <a:ext cx="3652200" cy="3253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292" name="Google Shape;292;p30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293" name="Google Shape;293;p30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" name="Google Shape;294;p30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" name="Google Shape;295;p30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30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Google Shape;297;p30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30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99" name="Google Shape;299;p30"/>
          <p:cNvSpPr/>
          <p:nvPr>
            <p:ph idx="2" type="pic"/>
          </p:nvPr>
        </p:nvSpPr>
        <p:spPr>
          <a:xfrm>
            <a:off x="0" y="0"/>
            <a:ext cx="381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00" name="Google Shape;300;p30"/>
          <p:cNvSpPr txBox="1"/>
          <p:nvPr>
            <p:ph type="title"/>
          </p:nvPr>
        </p:nvSpPr>
        <p:spPr>
          <a:xfrm>
            <a:off x="4639700" y="432000"/>
            <a:ext cx="36504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 Photo + small text">
  <p:cSld name="TITLE_AND_BODY_3"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1"/>
          <p:cNvSpPr txBox="1"/>
          <p:nvPr>
            <p:ph idx="1" type="body"/>
          </p:nvPr>
        </p:nvSpPr>
        <p:spPr>
          <a:xfrm>
            <a:off x="4178900" y="1279325"/>
            <a:ext cx="4428600" cy="3253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grpSp>
        <p:nvGrpSpPr>
          <p:cNvPr id="303" name="Google Shape;303;p31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04" name="Google Shape;304;p31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" name="Google Shape;305;p31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p31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31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31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31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0" name="Google Shape;310;p31"/>
          <p:cNvSpPr/>
          <p:nvPr>
            <p:ph idx="2" type="pic"/>
          </p:nvPr>
        </p:nvSpPr>
        <p:spPr>
          <a:xfrm>
            <a:off x="0" y="0"/>
            <a:ext cx="381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11" name="Google Shape;311;p31"/>
          <p:cNvSpPr txBox="1"/>
          <p:nvPr>
            <p:ph type="title"/>
          </p:nvPr>
        </p:nvSpPr>
        <p:spPr>
          <a:xfrm>
            <a:off x="4178925" y="432000"/>
            <a:ext cx="4428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5">
  <p:cSld name="TITLE_AND_BODY_14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/>
          <p:nvPr/>
        </p:nvSpPr>
        <p:spPr>
          <a:xfrm>
            <a:off x="4752000" y="-10250"/>
            <a:ext cx="4407300" cy="5153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4"/>
          <p:cNvSpPr txBox="1"/>
          <p:nvPr>
            <p:ph type="title"/>
          </p:nvPr>
        </p:nvSpPr>
        <p:spPr>
          <a:xfrm>
            <a:off x="540000" y="540000"/>
            <a:ext cx="38520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540000" y="1890600"/>
            <a:ext cx="3852000" cy="24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>
                <a:solidFill>
                  <a:schemeClr val="dk1"/>
                </a:solidFill>
              </a:defRPr>
            </a:lvl1pPr>
            <a:lvl2pPr indent="-2794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pic>
        <p:nvPicPr>
          <p:cNvPr id="22" name="Google Shape;22;p4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7972100" y="4603500"/>
            <a:ext cx="631900" cy="14465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 txBox="1"/>
          <p:nvPr>
            <p:ph idx="2" type="title"/>
          </p:nvPr>
        </p:nvSpPr>
        <p:spPr>
          <a:xfrm>
            <a:off x="5263800" y="540000"/>
            <a:ext cx="33402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3" type="body"/>
          </p:nvPr>
        </p:nvSpPr>
        <p:spPr>
          <a:xfrm>
            <a:off x="5263800" y="1890600"/>
            <a:ext cx="3340200" cy="243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>
                <a:solidFill>
                  <a:schemeClr val="dk1"/>
                </a:solidFill>
              </a:defRPr>
            </a:lvl1pPr>
            <a:lvl2pPr indent="-2794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3316">
          <p15:clr>
            <a:srgbClr val="FA7B17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 Intro - Light">
  <p:cSld name="TITLE_AND_BODY_2">
    <p:bg>
      <p:bgPr>
        <a:solidFill>
          <a:schemeClr val="accent1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2"/>
          <p:cNvSpPr txBox="1"/>
          <p:nvPr>
            <p:ph type="title"/>
          </p:nvPr>
        </p:nvSpPr>
        <p:spPr>
          <a:xfrm>
            <a:off x="4624400" y="596500"/>
            <a:ext cx="3983100" cy="393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314" name="Google Shape;314;p32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15" name="Google Shape;315;p32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32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32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32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32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p32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21" name="Google Shape;321;p32"/>
          <p:cNvSpPr/>
          <p:nvPr>
            <p:ph idx="2" type="pic"/>
          </p:nvPr>
        </p:nvSpPr>
        <p:spPr>
          <a:xfrm>
            <a:off x="0" y="0"/>
            <a:ext cx="43353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 Intro no image - Light">
  <p:cSld name="TITLE_AND_BODY_2_2">
    <p:bg>
      <p:bgPr>
        <a:solidFill>
          <a:schemeClr val="accen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3"/>
          <p:cNvSpPr txBox="1"/>
          <p:nvPr>
            <p:ph type="title"/>
          </p:nvPr>
        </p:nvSpPr>
        <p:spPr>
          <a:xfrm>
            <a:off x="536575" y="596500"/>
            <a:ext cx="6164100" cy="393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324" name="Google Shape;324;p33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25" name="Google Shape;325;p33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33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33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33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33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33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 Intro - Dark">
  <p:cSld name="TITLE_AND_BODY_2_1">
    <p:bg>
      <p:bgPr>
        <a:solidFill>
          <a:schemeClr val="accent3"/>
        </a:solid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4"/>
          <p:cNvSpPr txBox="1"/>
          <p:nvPr>
            <p:ph type="title"/>
          </p:nvPr>
        </p:nvSpPr>
        <p:spPr>
          <a:xfrm>
            <a:off x="4684125" y="596500"/>
            <a:ext cx="3923400" cy="393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3" name="Google Shape;333;p34"/>
          <p:cNvSpPr/>
          <p:nvPr>
            <p:ph idx="2" type="pic"/>
          </p:nvPr>
        </p:nvSpPr>
        <p:spPr>
          <a:xfrm>
            <a:off x="0" y="0"/>
            <a:ext cx="4335300" cy="51435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334" name="Google Shape;334;p34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35" name="Google Shape;335;p34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34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34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34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34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34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 Intro no image - Dark">
  <p:cSld name="TITLE_AND_BODY_2_1_1">
    <p:bg>
      <p:bgPr>
        <a:solidFill>
          <a:schemeClr val="accent3"/>
        </a:solidFill>
      </p:bgPr>
    </p:bg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2" name="Google Shape;342;p35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43" name="Google Shape;343;p35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35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5" name="Google Shape;345;p35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35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35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35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9" name="Google Shape;349;p35"/>
          <p:cNvSpPr txBox="1"/>
          <p:nvPr>
            <p:ph type="title"/>
          </p:nvPr>
        </p:nvSpPr>
        <p:spPr>
          <a:xfrm>
            <a:off x="536575" y="596500"/>
            <a:ext cx="6164100" cy="393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 Photo with margin + Title and body right">
  <p:cSld name="TITLE_AND_BODY_1">
    <p:bg>
      <p:bgPr>
        <a:solidFill>
          <a:schemeClr val="accent5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6"/>
          <p:cNvSpPr/>
          <p:nvPr/>
        </p:nvSpPr>
        <p:spPr>
          <a:xfrm flipH="1">
            <a:off x="3942600" y="-12450"/>
            <a:ext cx="5201400" cy="515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52" name="Google Shape;352;p36"/>
          <p:cNvSpPr txBox="1"/>
          <p:nvPr>
            <p:ph type="title"/>
          </p:nvPr>
        </p:nvSpPr>
        <p:spPr>
          <a:xfrm>
            <a:off x="536575" y="432000"/>
            <a:ext cx="2901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3" name="Google Shape;353;p36"/>
          <p:cNvSpPr txBox="1"/>
          <p:nvPr>
            <p:ph idx="1" type="body"/>
          </p:nvPr>
        </p:nvSpPr>
        <p:spPr>
          <a:xfrm>
            <a:off x="536625" y="1279325"/>
            <a:ext cx="2901600" cy="3492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54" name="Google Shape;354;p36"/>
          <p:cNvSpPr/>
          <p:nvPr>
            <p:ph idx="2" type="pic"/>
          </p:nvPr>
        </p:nvSpPr>
        <p:spPr>
          <a:xfrm>
            <a:off x="4223175" y="233250"/>
            <a:ext cx="4678200" cy="42816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355" name="Google Shape;355;p36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56" name="Google Shape;356;p36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36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36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36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36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36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 Photo with margin + Title and body right 1">
  <p:cSld name="TITLE_AND_BODY_1_1">
    <p:bg>
      <p:bgPr>
        <a:solidFill>
          <a:schemeClr val="dk2"/>
        </a:solidFill>
      </p:bgPr>
    </p:bg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7"/>
          <p:cNvSpPr/>
          <p:nvPr/>
        </p:nvSpPr>
        <p:spPr>
          <a:xfrm flipH="1">
            <a:off x="3942600" y="-12450"/>
            <a:ext cx="5201400" cy="515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64" name="Google Shape;364;p37"/>
          <p:cNvSpPr/>
          <p:nvPr>
            <p:ph idx="2" type="pic"/>
          </p:nvPr>
        </p:nvSpPr>
        <p:spPr>
          <a:xfrm>
            <a:off x="4223175" y="233250"/>
            <a:ext cx="4678200" cy="42816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365" name="Google Shape;365;p37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66" name="Google Shape;366;p37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37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37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37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" name="Google Shape;370;p37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1" name="Google Shape;371;p37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72" name="Google Shape;372;p37"/>
          <p:cNvSpPr txBox="1"/>
          <p:nvPr>
            <p:ph type="title"/>
          </p:nvPr>
        </p:nvSpPr>
        <p:spPr>
          <a:xfrm>
            <a:off x="536575" y="432000"/>
            <a:ext cx="2901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73" name="Google Shape;373;p37"/>
          <p:cNvSpPr txBox="1"/>
          <p:nvPr>
            <p:ph idx="1" type="body"/>
          </p:nvPr>
        </p:nvSpPr>
        <p:spPr>
          <a:xfrm>
            <a:off x="536625" y="1279325"/>
            <a:ext cx="2901600" cy="3492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 Text large">
  <p:cSld name="TITLE_AND_BODY_1_1_1"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8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6" name="Google Shape;376;p38"/>
          <p:cNvSpPr txBox="1"/>
          <p:nvPr>
            <p:ph idx="1" type="body"/>
          </p:nvPr>
        </p:nvSpPr>
        <p:spPr>
          <a:xfrm>
            <a:off x="536575" y="1279325"/>
            <a:ext cx="54267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377" name="Google Shape;377;p38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78" name="Google Shape;378;p38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38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38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38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38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38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 Text large two coloumns">
  <p:cSld name="TITLE_AND_BODY_1_1_1_4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9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6" name="Google Shape;386;p39"/>
          <p:cNvSpPr txBox="1"/>
          <p:nvPr>
            <p:ph idx="1" type="body"/>
          </p:nvPr>
        </p:nvSpPr>
        <p:spPr>
          <a:xfrm>
            <a:off x="536575" y="1279325"/>
            <a:ext cx="39633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387" name="Google Shape;387;p39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88" name="Google Shape;388;p39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39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39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39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39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39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4" name="Google Shape;394;p39"/>
          <p:cNvSpPr txBox="1"/>
          <p:nvPr>
            <p:ph idx="2" type="body"/>
          </p:nvPr>
        </p:nvSpPr>
        <p:spPr>
          <a:xfrm>
            <a:off x="4624400" y="1279325"/>
            <a:ext cx="39831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5 Empty">
  <p:cSld name="TITLE_AND_BODY_1_1_1_3"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" name="Google Shape;396;p40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397" name="Google Shape;397;p40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40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40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40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40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p40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 Dark background Text large 1 ">
  <p:cSld name="TITLE_AND_BODY_1_1_1_2">
    <p:bg>
      <p:bgPr>
        <a:solidFill>
          <a:schemeClr val="dk2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41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05" name="Google Shape;405;p41"/>
          <p:cNvSpPr txBox="1"/>
          <p:nvPr>
            <p:ph idx="1" type="body"/>
          </p:nvPr>
        </p:nvSpPr>
        <p:spPr>
          <a:xfrm>
            <a:off x="536575" y="1279325"/>
            <a:ext cx="54267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grpSp>
        <p:nvGrpSpPr>
          <p:cNvPr id="406" name="Google Shape;406;p41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407" name="Google Shape;407;p41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41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41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41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41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p41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4">
  <p:cSld name="TITLE_AND_BODY_13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540000" y="799650"/>
            <a:ext cx="80640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540000" y="1620000"/>
            <a:ext cx="3852000" cy="29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>
                <a:solidFill>
                  <a:schemeClr val="dk1"/>
                </a:solidFill>
              </a:defRPr>
            </a:lvl1pPr>
            <a:lvl2pPr indent="-2794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29" name="Google Shape;29;p5"/>
          <p:cNvSpPr txBox="1"/>
          <p:nvPr>
            <p:ph idx="2" type="subTitle"/>
          </p:nvPr>
        </p:nvSpPr>
        <p:spPr>
          <a:xfrm>
            <a:off x="538000" y="538000"/>
            <a:ext cx="3852000" cy="261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300"/>
              <a:buFont typeface="Ubuntu Medium"/>
              <a:buNone/>
              <a:defRPr sz="1300"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9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9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9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9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9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9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9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 Dark background Text large 1  1">
  <p:cSld name="TITLE_AND_BODY_1_1_1_2_2">
    <p:bg>
      <p:bgPr>
        <a:solidFill>
          <a:schemeClr val="dk2"/>
        </a:solidFill>
      </p:bgPr>
    </p:bg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" name="Google Shape;414;p42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415" name="Google Shape;415;p42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6" name="Google Shape;416;p42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42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42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" name="Google Shape;419;p42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" name="Google Shape;420;p42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6 Numbered list - light">
  <p:cSld name="TITLE_AND_BODY_1_1_1_2_1">
    <p:bg>
      <p:bgPr>
        <a:solidFill>
          <a:schemeClr val="lt1"/>
        </a:solidFill>
      </p:bgPr>
    </p:bg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3"/>
          <p:cNvSpPr txBox="1"/>
          <p:nvPr>
            <p:ph hasCustomPrompt="1" type="title"/>
          </p:nvPr>
        </p:nvSpPr>
        <p:spPr>
          <a:xfrm>
            <a:off x="536575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23" name="Google Shape;423;p43"/>
          <p:cNvSpPr txBox="1"/>
          <p:nvPr>
            <p:ph idx="2" type="title"/>
          </p:nvPr>
        </p:nvSpPr>
        <p:spPr>
          <a:xfrm>
            <a:off x="536575" y="432000"/>
            <a:ext cx="8070900" cy="53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424" name="Google Shape;424;p43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425" name="Google Shape;425;p43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43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43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43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43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43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31" name="Google Shape;431;p43"/>
          <p:cNvSpPr txBox="1"/>
          <p:nvPr>
            <p:ph idx="3" type="title"/>
          </p:nvPr>
        </p:nvSpPr>
        <p:spPr>
          <a:xfrm>
            <a:off x="1209675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32" name="Google Shape;432;p43"/>
          <p:cNvSpPr txBox="1"/>
          <p:nvPr>
            <p:ph idx="4" type="title"/>
          </p:nvPr>
        </p:nvSpPr>
        <p:spPr>
          <a:xfrm>
            <a:off x="1209675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33" name="Google Shape;433;p43"/>
          <p:cNvSpPr txBox="1"/>
          <p:nvPr>
            <p:ph hasCustomPrompt="1" idx="5" type="title"/>
          </p:nvPr>
        </p:nvSpPr>
        <p:spPr>
          <a:xfrm>
            <a:off x="3271838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34" name="Google Shape;434;p43"/>
          <p:cNvSpPr txBox="1"/>
          <p:nvPr>
            <p:ph idx="6" type="title"/>
          </p:nvPr>
        </p:nvSpPr>
        <p:spPr>
          <a:xfrm>
            <a:off x="3944974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35" name="Google Shape;435;p43"/>
          <p:cNvSpPr txBox="1"/>
          <p:nvPr>
            <p:ph idx="7" type="title"/>
          </p:nvPr>
        </p:nvSpPr>
        <p:spPr>
          <a:xfrm>
            <a:off x="3944979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36" name="Google Shape;436;p43"/>
          <p:cNvSpPr txBox="1"/>
          <p:nvPr>
            <p:ph hasCustomPrompt="1" idx="8" type="title"/>
          </p:nvPr>
        </p:nvSpPr>
        <p:spPr>
          <a:xfrm>
            <a:off x="6007113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37" name="Google Shape;437;p43"/>
          <p:cNvSpPr txBox="1"/>
          <p:nvPr>
            <p:ph idx="9" type="title"/>
          </p:nvPr>
        </p:nvSpPr>
        <p:spPr>
          <a:xfrm>
            <a:off x="6680250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38" name="Google Shape;438;p43"/>
          <p:cNvSpPr txBox="1"/>
          <p:nvPr>
            <p:ph idx="13" type="title"/>
          </p:nvPr>
        </p:nvSpPr>
        <p:spPr>
          <a:xfrm>
            <a:off x="6680258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39" name="Google Shape;439;p43"/>
          <p:cNvSpPr txBox="1"/>
          <p:nvPr>
            <p:ph hasCustomPrompt="1" idx="14" type="title"/>
          </p:nvPr>
        </p:nvSpPr>
        <p:spPr>
          <a:xfrm>
            <a:off x="536575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40" name="Google Shape;440;p43"/>
          <p:cNvSpPr txBox="1"/>
          <p:nvPr>
            <p:ph idx="15" type="title"/>
          </p:nvPr>
        </p:nvSpPr>
        <p:spPr>
          <a:xfrm>
            <a:off x="1209700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41" name="Google Shape;441;p43"/>
          <p:cNvSpPr txBox="1"/>
          <p:nvPr>
            <p:ph idx="16" type="title"/>
          </p:nvPr>
        </p:nvSpPr>
        <p:spPr>
          <a:xfrm>
            <a:off x="1209700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42" name="Google Shape;442;p43"/>
          <p:cNvSpPr txBox="1"/>
          <p:nvPr>
            <p:ph hasCustomPrompt="1" idx="17" type="title"/>
          </p:nvPr>
        </p:nvSpPr>
        <p:spPr>
          <a:xfrm>
            <a:off x="3271838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43" name="Google Shape;443;p43"/>
          <p:cNvSpPr txBox="1"/>
          <p:nvPr>
            <p:ph idx="18" type="title"/>
          </p:nvPr>
        </p:nvSpPr>
        <p:spPr>
          <a:xfrm>
            <a:off x="3944974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44" name="Google Shape;444;p43"/>
          <p:cNvSpPr txBox="1"/>
          <p:nvPr>
            <p:ph idx="19" type="title"/>
          </p:nvPr>
        </p:nvSpPr>
        <p:spPr>
          <a:xfrm>
            <a:off x="3944979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45" name="Google Shape;445;p43"/>
          <p:cNvSpPr txBox="1"/>
          <p:nvPr>
            <p:ph hasCustomPrompt="1" idx="20" type="title"/>
          </p:nvPr>
        </p:nvSpPr>
        <p:spPr>
          <a:xfrm>
            <a:off x="6007113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46" name="Google Shape;446;p43"/>
          <p:cNvSpPr txBox="1"/>
          <p:nvPr>
            <p:ph idx="21" type="title"/>
          </p:nvPr>
        </p:nvSpPr>
        <p:spPr>
          <a:xfrm>
            <a:off x="6680250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447" name="Google Shape;447;p43"/>
          <p:cNvSpPr txBox="1"/>
          <p:nvPr>
            <p:ph idx="22" type="title"/>
          </p:nvPr>
        </p:nvSpPr>
        <p:spPr>
          <a:xfrm>
            <a:off x="6680258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7 Numbered list - dark">
  <p:cSld name="TITLE_AND_BODY_1_1_1_2_1_1">
    <p:bg>
      <p:bgPr>
        <a:solidFill>
          <a:schemeClr val="accent3"/>
        </a:solidFill>
      </p:bgPr>
    </p:bg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44"/>
          <p:cNvSpPr txBox="1"/>
          <p:nvPr>
            <p:ph hasCustomPrompt="1" type="title"/>
          </p:nvPr>
        </p:nvSpPr>
        <p:spPr>
          <a:xfrm>
            <a:off x="536575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50" name="Google Shape;450;p44"/>
          <p:cNvSpPr txBox="1"/>
          <p:nvPr>
            <p:ph idx="2" type="title"/>
          </p:nvPr>
        </p:nvSpPr>
        <p:spPr>
          <a:xfrm>
            <a:off x="536575" y="432000"/>
            <a:ext cx="8070900" cy="53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1" name="Google Shape;451;p44"/>
          <p:cNvSpPr txBox="1"/>
          <p:nvPr>
            <p:ph idx="3" type="title"/>
          </p:nvPr>
        </p:nvSpPr>
        <p:spPr>
          <a:xfrm>
            <a:off x="1209675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2" name="Google Shape;452;p44"/>
          <p:cNvSpPr txBox="1"/>
          <p:nvPr>
            <p:ph idx="4" type="title"/>
          </p:nvPr>
        </p:nvSpPr>
        <p:spPr>
          <a:xfrm>
            <a:off x="1209675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53" name="Google Shape;453;p44"/>
          <p:cNvSpPr txBox="1"/>
          <p:nvPr>
            <p:ph hasCustomPrompt="1" idx="5" type="title"/>
          </p:nvPr>
        </p:nvSpPr>
        <p:spPr>
          <a:xfrm>
            <a:off x="3271838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54" name="Google Shape;454;p44"/>
          <p:cNvSpPr txBox="1"/>
          <p:nvPr>
            <p:ph idx="6" type="title"/>
          </p:nvPr>
        </p:nvSpPr>
        <p:spPr>
          <a:xfrm>
            <a:off x="3944975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5" name="Google Shape;455;p44"/>
          <p:cNvSpPr txBox="1"/>
          <p:nvPr>
            <p:ph idx="7" type="title"/>
          </p:nvPr>
        </p:nvSpPr>
        <p:spPr>
          <a:xfrm>
            <a:off x="3944979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56" name="Google Shape;456;p44"/>
          <p:cNvSpPr txBox="1"/>
          <p:nvPr>
            <p:ph hasCustomPrompt="1" idx="8" type="title"/>
          </p:nvPr>
        </p:nvSpPr>
        <p:spPr>
          <a:xfrm>
            <a:off x="6007113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57" name="Google Shape;457;p44"/>
          <p:cNvSpPr txBox="1"/>
          <p:nvPr>
            <p:ph idx="9" type="title"/>
          </p:nvPr>
        </p:nvSpPr>
        <p:spPr>
          <a:xfrm>
            <a:off x="6680250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8" name="Google Shape;458;p44"/>
          <p:cNvSpPr txBox="1"/>
          <p:nvPr>
            <p:ph idx="13" type="title"/>
          </p:nvPr>
        </p:nvSpPr>
        <p:spPr>
          <a:xfrm>
            <a:off x="6680258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59" name="Google Shape;459;p44"/>
          <p:cNvSpPr txBox="1"/>
          <p:nvPr>
            <p:ph hasCustomPrompt="1" idx="14" type="title"/>
          </p:nvPr>
        </p:nvSpPr>
        <p:spPr>
          <a:xfrm>
            <a:off x="536575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60" name="Google Shape;460;p44"/>
          <p:cNvSpPr txBox="1"/>
          <p:nvPr>
            <p:ph idx="15" type="title"/>
          </p:nvPr>
        </p:nvSpPr>
        <p:spPr>
          <a:xfrm>
            <a:off x="1209675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1" name="Google Shape;461;p44"/>
          <p:cNvSpPr txBox="1"/>
          <p:nvPr>
            <p:ph idx="16" type="title"/>
          </p:nvPr>
        </p:nvSpPr>
        <p:spPr>
          <a:xfrm>
            <a:off x="1209675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62" name="Google Shape;462;p44"/>
          <p:cNvSpPr txBox="1"/>
          <p:nvPr>
            <p:ph hasCustomPrompt="1" idx="17" type="title"/>
          </p:nvPr>
        </p:nvSpPr>
        <p:spPr>
          <a:xfrm>
            <a:off x="3271838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63" name="Google Shape;463;p44"/>
          <p:cNvSpPr txBox="1"/>
          <p:nvPr>
            <p:ph idx="18" type="title"/>
          </p:nvPr>
        </p:nvSpPr>
        <p:spPr>
          <a:xfrm>
            <a:off x="3944975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4" name="Google Shape;464;p44"/>
          <p:cNvSpPr txBox="1"/>
          <p:nvPr>
            <p:ph idx="19" type="title"/>
          </p:nvPr>
        </p:nvSpPr>
        <p:spPr>
          <a:xfrm>
            <a:off x="3944979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465" name="Google Shape;465;p44"/>
          <p:cNvSpPr txBox="1"/>
          <p:nvPr>
            <p:ph hasCustomPrompt="1" idx="20" type="title"/>
          </p:nvPr>
        </p:nvSpPr>
        <p:spPr>
          <a:xfrm>
            <a:off x="6007113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66" name="Google Shape;466;p44"/>
          <p:cNvSpPr txBox="1"/>
          <p:nvPr>
            <p:ph idx="21" type="title"/>
          </p:nvPr>
        </p:nvSpPr>
        <p:spPr>
          <a:xfrm>
            <a:off x="6680250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7" name="Google Shape;467;p44"/>
          <p:cNvSpPr txBox="1"/>
          <p:nvPr>
            <p:ph idx="22" type="title"/>
          </p:nvPr>
        </p:nvSpPr>
        <p:spPr>
          <a:xfrm>
            <a:off x="6680258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grpSp>
        <p:nvGrpSpPr>
          <p:cNvPr id="468" name="Google Shape;468;p44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469" name="Google Shape;469;p44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44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44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p44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3" name="Google Shape;473;p44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44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4 Text small">
  <p:cSld name="TITLE_AND_BODY_1_1_1_1"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45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7" name="Google Shape;477;p45"/>
          <p:cNvSpPr txBox="1"/>
          <p:nvPr>
            <p:ph idx="1" type="body"/>
          </p:nvPr>
        </p:nvSpPr>
        <p:spPr>
          <a:xfrm>
            <a:off x="536575" y="1279325"/>
            <a:ext cx="54267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grpSp>
        <p:nvGrpSpPr>
          <p:cNvPr id="478" name="Google Shape;478;p45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479" name="Google Shape;479;p45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0" name="Google Shape;480;p45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" name="Google Shape;481;p45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2" name="Google Shape;482;p45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3" name="Google Shape;483;p45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4" name="Google Shape;484;p45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0 Big number 1">
  <p:cSld name="BIG_NUMBER_1">
    <p:bg>
      <p:bgPr>
        <a:solidFill>
          <a:schemeClr val="accent3"/>
        </a:solidFill>
      </p:bgPr>
    </p:bg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46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7" name="Google Shape;487;p46"/>
          <p:cNvSpPr txBox="1"/>
          <p:nvPr>
            <p:ph idx="2" type="title"/>
          </p:nvPr>
        </p:nvSpPr>
        <p:spPr>
          <a:xfrm>
            <a:off x="1896675" y="3152225"/>
            <a:ext cx="5343000" cy="115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Light"/>
              <a:buNone/>
              <a:defRPr b="0" sz="14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grpSp>
        <p:nvGrpSpPr>
          <p:cNvPr id="488" name="Google Shape;488;p46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489" name="Google Shape;489;p46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0" name="Google Shape;490;p46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1" name="Google Shape;491;p46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2" name="Google Shape;492;p46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" name="Google Shape;493;p46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4" name="Google Shape;494;p46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9 Big number">
  <p:cSld name="BIG_NUMBER_1_1"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4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7" name="Google Shape;497;p47"/>
          <p:cNvSpPr txBox="1"/>
          <p:nvPr>
            <p:ph idx="2" type="title"/>
          </p:nvPr>
        </p:nvSpPr>
        <p:spPr>
          <a:xfrm>
            <a:off x="1896675" y="3152225"/>
            <a:ext cx="5343000" cy="115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b="0"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grpSp>
        <p:nvGrpSpPr>
          <p:cNvPr id="498" name="Google Shape;498;p47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499" name="Google Shape;499;p47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0" name="Google Shape;500;p47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1" name="Google Shape;501;p47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2" name="Google Shape;502;p47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3" name="Google Shape;503;p47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4" name="Google Shape;504;p47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05" name="Google Shape;505;p47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506" name="Google Shape;506;p47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" name="Google Shape;507;p47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" name="Google Shape;508;p47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" name="Google Shape;509;p47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" name="Google Shape;510;p47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" name="Google Shape;511;p47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8 Quote">
  <p:cSld name="CUSTOM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48"/>
          <p:cNvSpPr txBox="1"/>
          <p:nvPr/>
        </p:nvSpPr>
        <p:spPr>
          <a:xfrm>
            <a:off x="238125" y="-449950"/>
            <a:ext cx="2063100" cy="24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0000">
                <a:solidFill>
                  <a:schemeClr val="accent1"/>
                </a:solidFill>
                <a:latin typeface="Ubuntu"/>
                <a:ea typeface="Ubuntu"/>
                <a:cs typeface="Ubuntu"/>
                <a:sym typeface="Ubuntu"/>
              </a:rPr>
              <a:t>“</a:t>
            </a:r>
            <a:endParaRPr b="1" sz="40000">
              <a:solidFill>
                <a:schemeClr val="accen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14" name="Google Shape;514;p48"/>
          <p:cNvSpPr txBox="1"/>
          <p:nvPr>
            <p:ph type="title"/>
          </p:nvPr>
        </p:nvSpPr>
        <p:spPr>
          <a:xfrm>
            <a:off x="1702600" y="1519850"/>
            <a:ext cx="6449400" cy="2130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15" name="Google Shape;515;p48"/>
          <p:cNvSpPr txBox="1"/>
          <p:nvPr>
            <p:ph idx="1" type="body"/>
          </p:nvPr>
        </p:nvSpPr>
        <p:spPr>
          <a:xfrm>
            <a:off x="1709400" y="3863400"/>
            <a:ext cx="5725200" cy="826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grpSp>
        <p:nvGrpSpPr>
          <p:cNvPr id="516" name="Google Shape;516;p48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517" name="Google Shape;517;p48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8" name="Google Shape;518;p48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9" name="Google Shape;519;p48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0" name="Google Shape;520;p48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1" name="Google Shape;521;p48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2" name="Google Shape;522;p48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1 Data light 1">
  <p:cSld name="BLANK_5">
    <p:bg>
      <p:bgPr>
        <a:solidFill>
          <a:schemeClr val="accent5"/>
        </a:solidFill>
      </p:bgPr>
    </p:bg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49"/>
          <p:cNvSpPr/>
          <p:nvPr/>
        </p:nvSpPr>
        <p:spPr>
          <a:xfrm flipH="1">
            <a:off x="3942600" y="-12450"/>
            <a:ext cx="5201400" cy="515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25" name="Google Shape;525;p49"/>
          <p:cNvSpPr txBox="1"/>
          <p:nvPr>
            <p:ph idx="12" type="sldNum"/>
          </p:nvPr>
        </p:nvSpPr>
        <p:spPr>
          <a:xfrm>
            <a:off x="8374483" y="415173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526" name="Google Shape;526;p49"/>
          <p:cNvSpPr txBox="1"/>
          <p:nvPr>
            <p:ph type="title"/>
          </p:nvPr>
        </p:nvSpPr>
        <p:spPr>
          <a:xfrm>
            <a:off x="536575" y="432000"/>
            <a:ext cx="2901600" cy="84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27" name="Google Shape;527;p49"/>
          <p:cNvSpPr txBox="1"/>
          <p:nvPr>
            <p:ph idx="1" type="body"/>
          </p:nvPr>
        </p:nvSpPr>
        <p:spPr>
          <a:xfrm>
            <a:off x="4624400" y="3637744"/>
            <a:ext cx="1248000" cy="21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 algn="ctr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528" name="Google Shape;528;p49"/>
          <p:cNvSpPr txBox="1"/>
          <p:nvPr>
            <p:ph idx="2" type="body"/>
          </p:nvPr>
        </p:nvSpPr>
        <p:spPr>
          <a:xfrm>
            <a:off x="5993225" y="3637744"/>
            <a:ext cx="1248000" cy="21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 algn="ctr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529" name="Google Shape;529;p49"/>
          <p:cNvSpPr txBox="1"/>
          <p:nvPr>
            <p:ph idx="3" type="body"/>
          </p:nvPr>
        </p:nvSpPr>
        <p:spPr>
          <a:xfrm>
            <a:off x="7362050" y="3637744"/>
            <a:ext cx="1248000" cy="21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 algn="ctr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530" name="Google Shape;530;p49"/>
          <p:cNvSpPr txBox="1"/>
          <p:nvPr>
            <p:ph idx="4" type="title"/>
          </p:nvPr>
        </p:nvSpPr>
        <p:spPr>
          <a:xfrm>
            <a:off x="4624400" y="3059344"/>
            <a:ext cx="1248000" cy="51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1" name="Google Shape;531;p49"/>
          <p:cNvSpPr txBox="1"/>
          <p:nvPr>
            <p:ph idx="5" type="title"/>
          </p:nvPr>
        </p:nvSpPr>
        <p:spPr>
          <a:xfrm>
            <a:off x="5993225" y="3059344"/>
            <a:ext cx="1248000" cy="51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2" name="Google Shape;532;p49"/>
          <p:cNvSpPr txBox="1"/>
          <p:nvPr>
            <p:ph idx="6" type="title"/>
          </p:nvPr>
        </p:nvSpPr>
        <p:spPr>
          <a:xfrm>
            <a:off x="7362050" y="3059344"/>
            <a:ext cx="1248000" cy="51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3" name="Google Shape;533;p49"/>
          <p:cNvSpPr txBox="1"/>
          <p:nvPr>
            <p:ph idx="7" type="title"/>
          </p:nvPr>
        </p:nvSpPr>
        <p:spPr>
          <a:xfrm>
            <a:off x="4624400" y="920600"/>
            <a:ext cx="3983100" cy="1486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grpSp>
        <p:nvGrpSpPr>
          <p:cNvPr id="534" name="Google Shape;534;p49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535" name="Google Shape;535;p49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36" name="Google Shape;536;p49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37" name="Google Shape;537;p49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38" name="Google Shape;538;p49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39" name="Google Shape;539;p49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40" name="Google Shape;540;p49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541" name="Google Shape;541;p49"/>
          <p:cNvSpPr txBox="1"/>
          <p:nvPr>
            <p:ph idx="8" type="body"/>
          </p:nvPr>
        </p:nvSpPr>
        <p:spPr>
          <a:xfrm>
            <a:off x="536625" y="1279325"/>
            <a:ext cx="2901600" cy="3492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9 Section header - No photo - Light">
  <p:cSld name="CUSTOM_1">
    <p:bg>
      <p:bgPr>
        <a:solidFill>
          <a:schemeClr val="accent6"/>
        </a:solidFill>
      </p:bgPr>
    </p:bg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3" name="Google Shape;543;p50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544" name="Google Shape;544;p50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5" name="Google Shape;545;p50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6" name="Google Shape;546;p50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7" name="Google Shape;547;p50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" name="Google Shape;548;p50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9" name="Google Shape;549;p50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50" name="Google Shape;550;p50"/>
          <p:cNvSpPr txBox="1"/>
          <p:nvPr>
            <p:ph type="title"/>
          </p:nvPr>
        </p:nvSpPr>
        <p:spPr>
          <a:xfrm>
            <a:off x="536575" y="1913175"/>
            <a:ext cx="8070900" cy="738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1" name="Google Shape;551;p50"/>
          <p:cNvSpPr txBox="1"/>
          <p:nvPr>
            <p:ph idx="1" type="subTitle"/>
          </p:nvPr>
        </p:nvSpPr>
        <p:spPr>
          <a:xfrm>
            <a:off x="1093000" y="2583725"/>
            <a:ext cx="68307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">
  <p:cSld name="BLANK_4">
    <p:bg>
      <p:bgPr>
        <a:solidFill>
          <a:schemeClr val="dk1"/>
        </a:solidFill>
      </p:bgPr>
    </p:bg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Google Shape;553;p51"/>
          <p:cNvPicPr preferRelativeResize="0"/>
          <p:nvPr/>
        </p:nvPicPr>
        <p:blipFill rotWithShape="1">
          <a:blip r:embed="rId2">
            <a:alphaModFix amt="70000"/>
          </a:blip>
          <a:srcRect b="7807" l="0" r="0" t="7798"/>
          <a:stretch/>
        </p:blipFill>
        <p:spPr>
          <a:xfrm>
            <a:off x="0" y="0"/>
            <a:ext cx="9144003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51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555" name="Google Shape;555;p51"/>
          <p:cNvSpPr txBox="1"/>
          <p:nvPr/>
        </p:nvSpPr>
        <p:spPr>
          <a:xfrm>
            <a:off x="536575" y="596500"/>
            <a:ext cx="5928300" cy="28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56" name="Google Shape;556;p51"/>
          <p:cNvSpPr txBox="1"/>
          <p:nvPr/>
        </p:nvSpPr>
        <p:spPr>
          <a:xfrm>
            <a:off x="5311425" y="4748700"/>
            <a:ext cx="261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12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557" name="Google Shape;557;p51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558" name="Google Shape;558;p51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" name="Google Shape;559;p51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" name="Google Shape;560;p51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" name="Google Shape;561;p51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" name="Google Shape;562;p51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" name="Google Shape;563;p51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3 1">
  <p:cSld name="TITLE_AND_BODY_12_1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" y="0"/>
            <a:ext cx="914399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6"/>
          <p:cNvSpPr/>
          <p:nvPr/>
        </p:nvSpPr>
        <p:spPr>
          <a:xfrm>
            <a:off x="542700" y="542700"/>
            <a:ext cx="3852000" cy="378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33" name="Google Shape;33;p6"/>
          <p:cNvSpPr txBox="1"/>
          <p:nvPr>
            <p:ph type="title"/>
          </p:nvPr>
        </p:nvSpPr>
        <p:spPr>
          <a:xfrm>
            <a:off x="805650" y="778225"/>
            <a:ext cx="3321000" cy="5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805525" y="1620000"/>
            <a:ext cx="3321000" cy="24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>
                <a:solidFill>
                  <a:schemeClr val="dk1"/>
                </a:solidFill>
              </a:defRPr>
            </a:lvl1pPr>
            <a:lvl2pPr indent="-2794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pic>
        <p:nvPicPr>
          <p:cNvPr id="36" name="Google Shape;3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72362" y="4603500"/>
            <a:ext cx="631638" cy="14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 1 1 1 1 1 1 1">
  <p:cSld name="BLANK_4_1_1_1_1_1_1_1">
    <p:bg>
      <p:bgPr>
        <a:solidFill>
          <a:schemeClr val="dk1"/>
        </a:solidFill>
      </p:bgPr>
    </p:bg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Google Shape;565;p52"/>
          <p:cNvPicPr preferRelativeResize="0"/>
          <p:nvPr/>
        </p:nvPicPr>
        <p:blipFill rotWithShape="1">
          <a:blip r:embed="rId2">
            <a:alphaModFix/>
          </a:blip>
          <a:srcRect b="10033" l="0" r="0" t="10025"/>
          <a:stretch/>
        </p:blipFill>
        <p:spPr>
          <a:xfrm>
            <a:off x="0" y="0"/>
            <a:ext cx="9144003" cy="5143495"/>
          </a:xfrm>
          <a:prstGeom prst="rect">
            <a:avLst/>
          </a:prstGeom>
          <a:noFill/>
          <a:ln>
            <a:noFill/>
          </a:ln>
        </p:spPr>
      </p:pic>
      <p:sp>
        <p:nvSpPr>
          <p:cNvPr id="566" name="Google Shape;566;p52"/>
          <p:cNvSpPr/>
          <p:nvPr/>
        </p:nvSpPr>
        <p:spPr>
          <a:xfrm>
            <a:off x="0" y="0"/>
            <a:ext cx="7357800" cy="5143500"/>
          </a:xfrm>
          <a:prstGeom prst="rect">
            <a:avLst/>
          </a:prstGeom>
          <a:gradFill>
            <a:gsLst>
              <a:gs pos="0">
                <a:srgbClr val="000000">
                  <a:alpha val="40392"/>
                </a:srgbClr>
              </a:gs>
              <a:gs pos="6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90000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p52"/>
          <p:cNvSpPr txBox="1"/>
          <p:nvPr/>
        </p:nvSpPr>
        <p:spPr>
          <a:xfrm>
            <a:off x="536575" y="596500"/>
            <a:ext cx="5928300" cy="28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68" name="Google Shape;568;p52"/>
          <p:cNvSpPr txBox="1"/>
          <p:nvPr/>
        </p:nvSpPr>
        <p:spPr>
          <a:xfrm>
            <a:off x="5311425" y="4748700"/>
            <a:ext cx="261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12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569" name="Google Shape;569;p52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570" name="Google Shape;570;p52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1" name="Google Shape;571;p52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2" name="Google Shape;572;p52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3" name="Google Shape;573;p52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4" name="Google Shape;574;p52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5" name="Google Shape;575;p52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 1 1 1 1 1 2 1 1 1 2">
  <p:cSld name="BLANK_4_1_1_1_1_1_2_1_1_1_2">
    <p:bg>
      <p:bgPr>
        <a:solidFill>
          <a:schemeClr val="accent1"/>
        </a:solidFill>
      </p:bgPr>
    </p:bg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" name="Google Shape;577;p53"/>
          <p:cNvPicPr preferRelativeResize="0"/>
          <p:nvPr/>
        </p:nvPicPr>
        <p:blipFill rotWithShape="1">
          <a:blip r:embed="rId2">
            <a:alphaModFix/>
          </a:blip>
          <a:srcRect b="0" l="22874" r="18035" t="0"/>
          <a:stretch/>
        </p:blipFill>
        <p:spPr>
          <a:xfrm>
            <a:off x="4584125" y="0"/>
            <a:ext cx="455987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p53"/>
          <p:cNvSpPr txBox="1"/>
          <p:nvPr/>
        </p:nvSpPr>
        <p:spPr>
          <a:xfrm>
            <a:off x="474825" y="706650"/>
            <a:ext cx="36909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3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3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3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3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3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3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3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79" name="Google Shape;579;p53"/>
          <p:cNvSpPr txBox="1"/>
          <p:nvPr/>
        </p:nvSpPr>
        <p:spPr>
          <a:xfrm>
            <a:off x="1840450" y="4760525"/>
            <a:ext cx="210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12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580" name="Google Shape;580;p53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581" name="Google Shape;581;p53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2" name="Google Shape;582;p53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3" name="Google Shape;583;p53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4" name="Google Shape;584;p53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" name="Google Shape;585;p53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6" name="Google Shape;586;p53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 1 1 1 1 1 2 1 1 1 2 1">
  <p:cSld name="BLANK_4_1_1_1_1_1_2_1_1_1_2_1">
    <p:bg>
      <p:bgPr>
        <a:solidFill>
          <a:schemeClr val="accent4"/>
        </a:solidFill>
      </p:bgPr>
    </p:bg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" name="Google Shape;588;p54"/>
          <p:cNvPicPr preferRelativeResize="0"/>
          <p:nvPr/>
        </p:nvPicPr>
        <p:blipFill rotWithShape="1">
          <a:blip r:embed="rId2">
            <a:alphaModFix/>
          </a:blip>
          <a:srcRect b="0" l="22874" r="18035" t="0"/>
          <a:stretch/>
        </p:blipFill>
        <p:spPr>
          <a:xfrm>
            <a:off x="4584125" y="0"/>
            <a:ext cx="455987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89" name="Google Shape;589;p54"/>
          <p:cNvSpPr txBox="1"/>
          <p:nvPr/>
        </p:nvSpPr>
        <p:spPr>
          <a:xfrm>
            <a:off x="474825" y="706650"/>
            <a:ext cx="36909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90" name="Google Shape;590;p54"/>
          <p:cNvSpPr txBox="1"/>
          <p:nvPr/>
        </p:nvSpPr>
        <p:spPr>
          <a:xfrm>
            <a:off x="1840450" y="4760525"/>
            <a:ext cx="210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12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591" name="Google Shape;591;p54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592" name="Google Shape;592;p54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3" name="Google Shape;593;p54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4" name="Google Shape;594;p54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" name="Google Shape;595;p54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" name="Google Shape;596;p54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" name="Google Shape;597;p54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 1">
  <p:cSld name="BLANK_4_1">
    <p:bg>
      <p:bgPr>
        <a:solidFill>
          <a:schemeClr val="dk1"/>
        </a:solidFill>
      </p:bgPr>
    </p:bg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Google Shape;599;p55"/>
          <p:cNvPicPr preferRelativeResize="0"/>
          <p:nvPr/>
        </p:nvPicPr>
        <p:blipFill rotWithShape="1">
          <a:blip r:embed="rId2">
            <a:alphaModFix/>
          </a:blip>
          <a:srcRect b="7807" l="0" r="0" t="7798"/>
          <a:stretch/>
        </p:blipFill>
        <p:spPr>
          <a:xfrm>
            <a:off x="0" y="0"/>
            <a:ext cx="9144003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p55"/>
          <p:cNvSpPr txBox="1"/>
          <p:nvPr/>
        </p:nvSpPr>
        <p:spPr>
          <a:xfrm>
            <a:off x="536575" y="596500"/>
            <a:ext cx="5928300" cy="28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46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46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46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46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601" name="Google Shape;601;p55"/>
          <p:cNvSpPr txBox="1"/>
          <p:nvPr/>
        </p:nvSpPr>
        <p:spPr>
          <a:xfrm>
            <a:off x="5311425" y="4748700"/>
            <a:ext cx="261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1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602" name="Google Shape;602;p55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603" name="Google Shape;603;p55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" name="Google Shape;604;p55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" name="Google Shape;605;p55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" name="Google Shape;606;p55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7" name="Google Shape;607;p55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8" name="Google Shape;608;p55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 Title slide - Light – logo bottom left - big">
  <p:cSld name="TITLE_4_2_1">
    <p:bg>
      <p:bgPr>
        <a:solidFill>
          <a:schemeClr val="accent5"/>
        </a:solidFill>
      </p:bgPr>
    </p:bg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57"/>
          <p:cNvSpPr txBox="1"/>
          <p:nvPr>
            <p:ph type="ctrTitle"/>
          </p:nvPr>
        </p:nvSpPr>
        <p:spPr>
          <a:xfrm>
            <a:off x="538150" y="1171025"/>
            <a:ext cx="3585600" cy="317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614" name="Google Shape;614;p57"/>
          <p:cNvSpPr txBox="1"/>
          <p:nvPr>
            <p:ph idx="1" type="subTitle"/>
          </p:nvPr>
        </p:nvSpPr>
        <p:spPr>
          <a:xfrm>
            <a:off x="536575" y="672700"/>
            <a:ext cx="35856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15" name="Google Shape;615;p57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616" name="Google Shape;616;p57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17" name="Google Shape;617;p57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618" name="Google Shape;618;p57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" name="Google Shape;619;p57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" name="Google Shape;620;p57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" name="Google Shape;621;p57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p57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" name="Google Shape;623;p57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Title slide - Light – logo bottom left - indent - small">
  <p:cSld name="TITLE_4_2_1_3">
    <p:bg>
      <p:bgPr>
        <a:solidFill>
          <a:schemeClr val="accent5"/>
        </a:solidFill>
      </p:bgPr>
    </p:bg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58"/>
          <p:cNvSpPr txBox="1"/>
          <p:nvPr>
            <p:ph type="ctrTitle"/>
          </p:nvPr>
        </p:nvSpPr>
        <p:spPr>
          <a:xfrm>
            <a:off x="538150" y="1171025"/>
            <a:ext cx="3585300" cy="317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626" name="Google Shape;626;p58"/>
          <p:cNvSpPr txBox="1"/>
          <p:nvPr>
            <p:ph idx="1" type="subTitle"/>
          </p:nvPr>
        </p:nvSpPr>
        <p:spPr>
          <a:xfrm>
            <a:off x="536575" y="672700"/>
            <a:ext cx="35856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27" name="Google Shape;627;p58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628" name="Google Shape;628;p58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29" name="Google Shape;629;p58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630" name="Google Shape;630;p58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" name="Google Shape;631;p58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" name="Google Shape;632;p58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" name="Google Shape;633;p58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" name="Google Shape;634;p58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5" name="Google Shape;635;p58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Title slide - Light – logo bottom left - indent - big">
  <p:cSld name="TITLE_4_2_1_2">
    <p:bg>
      <p:bgPr>
        <a:solidFill>
          <a:schemeClr val="accent5"/>
        </a:solidFill>
      </p:bgPr>
    </p:bg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59"/>
          <p:cNvSpPr txBox="1"/>
          <p:nvPr>
            <p:ph type="ctrTitle"/>
          </p:nvPr>
        </p:nvSpPr>
        <p:spPr>
          <a:xfrm>
            <a:off x="538150" y="1171025"/>
            <a:ext cx="3585300" cy="21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638" name="Google Shape;638;p59"/>
          <p:cNvSpPr txBox="1"/>
          <p:nvPr>
            <p:ph idx="1" type="subTitle"/>
          </p:nvPr>
        </p:nvSpPr>
        <p:spPr>
          <a:xfrm>
            <a:off x="536575" y="3363575"/>
            <a:ext cx="35853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39" name="Google Shape;639;p59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640" name="Google Shape;640;p59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41" name="Google Shape;641;p59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642" name="Google Shape;642;p59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" name="Google Shape;643;p59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" name="Google Shape;644;p59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" name="Google Shape;645;p59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" name="Google Shape;646;p59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7" name="Google Shape;647;p59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4 Title slide - Light – logo bottom left - indent - small">
  <p:cSld name="TITLE_4_2_1_2_1">
    <p:bg>
      <p:bgPr>
        <a:solidFill>
          <a:schemeClr val="accent5"/>
        </a:solidFill>
      </p:bgPr>
    </p:bg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60"/>
          <p:cNvSpPr txBox="1"/>
          <p:nvPr>
            <p:ph type="ctrTitle"/>
          </p:nvPr>
        </p:nvSpPr>
        <p:spPr>
          <a:xfrm>
            <a:off x="538150" y="1171025"/>
            <a:ext cx="3585300" cy="219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650" name="Google Shape;650;p60"/>
          <p:cNvSpPr txBox="1"/>
          <p:nvPr>
            <p:ph idx="1" type="subTitle"/>
          </p:nvPr>
        </p:nvSpPr>
        <p:spPr>
          <a:xfrm>
            <a:off x="536575" y="3363575"/>
            <a:ext cx="35853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651" name="Google Shape;651;p60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652" name="Google Shape;652;p60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53" name="Google Shape;653;p60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654" name="Google Shape;654;p60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" name="Google Shape;655;p60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" name="Google Shape;656;p60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" name="Google Shape;657;p60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" name="Google Shape;658;p60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" name="Google Shape;659;p60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5 Title slide - Light – logo bottom left - indent 3">
  <p:cSld name="TITLE_4_2_1_4">
    <p:bg>
      <p:bgPr>
        <a:solidFill>
          <a:schemeClr val="accent3"/>
        </a:solidFill>
      </p:bgPr>
    </p:bg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61"/>
          <p:cNvSpPr txBox="1"/>
          <p:nvPr>
            <p:ph type="ctrTitle"/>
          </p:nvPr>
        </p:nvSpPr>
        <p:spPr>
          <a:xfrm>
            <a:off x="538150" y="1171025"/>
            <a:ext cx="3585300" cy="317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62" name="Google Shape;662;p61"/>
          <p:cNvSpPr txBox="1"/>
          <p:nvPr>
            <p:ph idx="1" type="subTitle"/>
          </p:nvPr>
        </p:nvSpPr>
        <p:spPr>
          <a:xfrm>
            <a:off x="536575" y="672700"/>
            <a:ext cx="36618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63" name="Google Shape;663;p61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664" name="Google Shape;664;p61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65" name="Google Shape;665;p61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666" name="Google Shape;666;p61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" name="Google Shape;667;p61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" name="Google Shape;668;p61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9" name="Google Shape;669;p61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0" name="Google Shape;670;p61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1" name="Google Shape;671;p61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6 Title slide - Light – logo bottom left - indent 2 1">
  <p:cSld name="TITLE_4_2_1_3_1">
    <p:bg>
      <p:bgPr>
        <a:solidFill>
          <a:schemeClr val="accent3"/>
        </a:solidFill>
      </p:bgPr>
    </p:bg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62"/>
          <p:cNvSpPr txBox="1"/>
          <p:nvPr>
            <p:ph type="ctrTitle"/>
          </p:nvPr>
        </p:nvSpPr>
        <p:spPr>
          <a:xfrm>
            <a:off x="538150" y="1171025"/>
            <a:ext cx="3585300" cy="317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74" name="Google Shape;674;p62"/>
          <p:cNvSpPr txBox="1"/>
          <p:nvPr>
            <p:ph idx="1" type="subTitle"/>
          </p:nvPr>
        </p:nvSpPr>
        <p:spPr>
          <a:xfrm>
            <a:off x="536575" y="672700"/>
            <a:ext cx="36492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75" name="Google Shape;675;p62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676" name="Google Shape;676;p62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77" name="Google Shape;677;p62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678" name="Google Shape;678;p62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9" name="Google Shape;679;p62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" name="Google Shape;680;p62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" name="Google Shape;681;p62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" name="Google Shape;682;p62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3" name="Google Shape;683;p62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2">
  <p:cSld name="TITLE_AND_BODY_11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type="title"/>
          </p:nvPr>
        </p:nvSpPr>
        <p:spPr>
          <a:xfrm>
            <a:off x="4752000" y="540000"/>
            <a:ext cx="38520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4752000" y="1350000"/>
            <a:ext cx="3852000" cy="32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>
                <a:solidFill>
                  <a:schemeClr val="dk1"/>
                </a:solidFill>
              </a:defRPr>
            </a:lvl1pPr>
            <a:lvl2pPr indent="-2794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41" name="Google Shape;41;p7"/>
          <p:cNvSpPr/>
          <p:nvPr/>
        </p:nvSpPr>
        <p:spPr>
          <a:xfrm>
            <a:off x="7933125" y="4594100"/>
            <a:ext cx="658200" cy="161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7 Title slide - Light – logo bottom left - indent 1 2">
  <p:cSld name="TITLE_4_2_1_2_2">
    <p:bg>
      <p:bgPr>
        <a:solidFill>
          <a:schemeClr val="accent3"/>
        </a:solidFill>
      </p:bgPr>
    </p:bg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63"/>
          <p:cNvSpPr txBox="1"/>
          <p:nvPr>
            <p:ph type="ctrTitle"/>
          </p:nvPr>
        </p:nvSpPr>
        <p:spPr>
          <a:xfrm>
            <a:off x="538150" y="1171025"/>
            <a:ext cx="3585300" cy="2192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86" name="Google Shape;686;p63"/>
          <p:cNvSpPr txBox="1"/>
          <p:nvPr>
            <p:ph idx="1" type="subTitle"/>
          </p:nvPr>
        </p:nvSpPr>
        <p:spPr>
          <a:xfrm>
            <a:off x="536575" y="3363575"/>
            <a:ext cx="36618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87" name="Google Shape;687;p63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688" name="Google Shape;688;p63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89" name="Google Shape;689;p63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690" name="Google Shape;690;p63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1" name="Google Shape;691;p63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63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" name="Google Shape;693;p63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" name="Google Shape;694;p63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" name="Google Shape;695;p63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8 Title slide - Light – logo bottom left - indent 1 1 1">
  <p:cSld name="TITLE_4_2_1_2_1_1">
    <p:bg>
      <p:bgPr>
        <a:solidFill>
          <a:schemeClr val="accent3"/>
        </a:solidFill>
      </p:bgPr>
    </p:bg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64"/>
          <p:cNvSpPr txBox="1"/>
          <p:nvPr>
            <p:ph type="ctrTitle"/>
          </p:nvPr>
        </p:nvSpPr>
        <p:spPr>
          <a:xfrm>
            <a:off x="538150" y="1171025"/>
            <a:ext cx="3585300" cy="219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98" name="Google Shape;698;p64"/>
          <p:cNvSpPr txBox="1"/>
          <p:nvPr>
            <p:ph idx="1" type="subTitle"/>
          </p:nvPr>
        </p:nvSpPr>
        <p:spPr>
          <a:xfrm>
            <a:off x="536575" y="3363575"/>
            <a:ext cx="35853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99" name="Google Shape;699;p64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700" name="Google Shape;700;p64"/>
          <p:cNvSpPr/>
          <p:nvPr>
            <p:ph idx="2" type="pic"/>
          </p:nvPr>
        </p:nvSpPr>
        <p:spPr>
          <a:xfrm>
            <a:off x="4624400" y="236700"/>
            <a:ext cx="4283100" cy="46737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01" name="Google Shape;701;p64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702" name="Google Shape;702;p64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3" name="Google Shape;703;p64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4" name="Google Shape;704;p64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" name="Google Shape;705;p64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6" name="Google Shape;706;p64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" name="Google Shape;707;p64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Section header - No photo - Dark">
  <p:cSld name="SECTION_HEADER_1">
    <p:bg>
      <p:bgPr>
        <a:solidFill>
          <a:schemeClr val="accent4"/>
        </a:solidFill>
      </p:bgPr>
    </p:bg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9" name="Google Shape;709;p65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710" name="Google Shape;710;p65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" name="Google Shape;711;p65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" name="Google Shape;712;p65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" name="Google Shape;713;p65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" name="Google Shape;714;p65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" name="Google Shape;715;p65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16" name="Google Shape;716;p65"/>
          <p:cNvSpPr txBox="1"/>
          <p:nvPr>
            <p:ph type="title"/>
          </p:nvPr>
        </p:nvSpPr>
        <p:spPr>
          <a:xfrm>
            <a:off x="536575" y="1913175"/>
            <a:ext cx="8070900" cy="738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17" name="Google Shape;717;p65"/>
          <p:cNvSpPr txBox="1"/>
          <p:nvPr>
            <p:ph idx="1" type="subTitle"/>
          </p:nvPr>
        </p:nvSpPr>
        <p:spPr>
          <a:xfrm>
            <a:off x="1093000" y="2583725"/>
            <a:ext cx="68307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Section header - No photo - Dark 1">
  <p:cSld name="SECTION_HEADER_1_2">
    <p:bg>
      <p:bgPr>
        <a:solidFill>
          <a:schemeClr val="accent4"/>
        </a:solidFill>
      </p:bgPr>
    </p:bg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9" name="Google Shape;719;p66"/>
          <p:cNvGrpSpPr/>
          <p:nvPr/>
        </p:nvGrpSpPr>
        <p:grpSpPr>
          <a:xfrm>
            <a:off x="536587" y="4771688"/>
            <a:ext cx="721508" cy="138564"/>
            <a:chOff x="177575" y="2146150"/>
            <a:chExt cx="7108450" cy="1313400"/>
          </a:xfrm>
        </p:grpSpPr>
        <p:sp>
          <p:nvSpPr>
            <p:cNvPr id="720" name="Google Shape;720;p66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" name="Google Shape;721;p66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" name="Google Shape;722;p66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" name="Google Shape;723;p66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" name="Google Shape;724;p66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" name="Google Shape;725;p66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 Section header - No photo - Dark 1">
  <p:cSld name="SECTION_HEADER_1_1">
    <p:bg>
      <p:bgPr>
        <a:solidFill>
          <a:schemeClr val="accent6"/>
        </a:solidFill>
      </p:bgPr>
    </p:bg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67"/>
          <p:cNvSpPr txBox="1"/>
          <p:nvPr>
            <p:ph type="title"/>
          </p:nvPr>
        </p:nvSpPr>
        <p:spPr>
          <a:xfrm>
            <a:off x="4624400" y="973950"/>
            <a:ext cx="3983100" cy="3936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grpSp>
        <p:nvGrpSpPr>
          <p:cNvPr id="728" name="Google Shape;728;p67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729" name="Google Shape;729;p67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" name="Google Shape;730;p67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" name="Google Shape;731;p67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" name="Google Shape;732;p67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" name="Google Shape;733;p67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" name="Google Shape;734;p67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5" name="Google Shape;735;p67"/>
          <p:cNvSpPr/>
          <p:nvPr>
            <p:ph idx="2" type="pic"/>
          </p:nvPr>
        </p:nvSpPr>
        <p:spPr>
          <a:xfrm>
            <a:off x="0" y="0"/>
            <a:ext cx="43353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736" name="Google Shape;736;p67"/>
          <p:cNvSpPr txBox="1"/>
          <p:nvPr>
            <p:ph idx="1" type="body"/>
          </p:nvPr>
        </p:nvSpPr>
        <p:spPr>
          <a:xfrm>
            <a:off x="4624400" y="2231450"/>
            <a:ext cx="3983100" cy="2301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37" name="Google Shape;737;p67"/>
          <p:cNvSpPr txBox="1"/>
          <p:nvPr>
            <p:ph idx="3" type="title"/>
          </p:nvPr>
        </p:nvSpPr>
        <p:spPr>
          <a:xfrm>
            <a:off x="4624400" y="527400"/>
            <a:ext cx="3983100" cy="37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 sz="36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 Section header - No photo - Dark 1 1">
  <p:cSld name="SECTION_HEADER_1_1_1">
    <p:bg>
      <p:bgPr>
        <a:solidFill>
          <a:schemeClr val="accent4"/>
        </a:solidFill>
      </p:bgPr>
    </p:bg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68"/>
          <p:cNvSpPr/>
          <p:nvPr>
            <p:ph idx="2" type="pic"/>
          </p:nvPr>
        </p:nvSpPr>
        <p:spPr>
          <a:xfrm>
            <a:off x="0" y="0"/>
            <a:ext cx="4335300" cy="51435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40" name="Google Shape;740;p68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741" name="Google Shape;741;p68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" name="Google Shape;742;p68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" name="Google Shape;743;p68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" name="Google Shape;744;p68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" name="Google Shape;745;p68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" name="Google Shape;746;p68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47" name="Google Shape;747;p68"/>
          <p:cNvSpPr txBox="1"/>
          <p:nvPr>
            <p:ph idx="1" type="body"/>
          </p:nvPr>
        </p:nvSpPr>
        <p:spPr>
          <a:xfrm>
            <a:off x="4624400" y="2231450"/>
            <a:ext cx="3983100" cy="2301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48" name="Google Shape;748;p68"/>
          <p:cNvSpPr txBox="1"/>
          <p:nvPr>
            <p:ph type="title"/>
          </p:nvPr>
        </p:nvSpPr>
        <p:spPr>
          <a:xfrm>
            <a:off x="4624400" y="973950"/>
            <a:ext cx="3983100" cy="2870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49" name="Google Shape;749;p68"/>
          <p:cNvSpPr txBox="1"/>
          <p:nvPr>
            <p:ph idx="3" type="title"/>
          </p:nvPr>
        </p:nvSpPr>
        <p:spPr>
          <a:xfrm>
            <a:off x="4624400" y="527400"/>
            <a:ext cx="3983100" cy="37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 sz="18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 Photo + large text">
  <p:cSld name="TITLE_AND_BODY_4"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69"/>
          <p:cNvSpPr txBox="1"/>
          <p:nvPr>
            <p:ph idx="1" type="body"/>
          </p:nvPr>
        </p:nvSpPr>
        <p:spPr>
          <a:xfrm>
            <a:off x="4624400" y="1279325"/>
            <a:ext cx="3652200" cy="3253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52" name="Google Shape;752;p69"/>
          <p:cNvSpPr/>
          <p:nvPr>
            <p:ph idx="2" type="pic"/>
          </p:nvPr>
        </p:nvSpPr>
        <p:spPr>
          <a:xfrm>
            <a:off x="0" y="0"/>
            <a:ext cx="381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753" name="Google Shape;753;p69"/>
          <p:cNvSpPr txBox="1"/>
          <p:nvPr>
            <p:ph type="title"/>
          </p:nvPr>
        </p:nvSpPr>
        <p:spPr>
          <a:xfrm>
            <a:off x="4639700" y="432000"/>
            <a:ext cx="36504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754" name="Google Shape;754;p6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21875" y="4546950"/>
            <a:ext cx="1463299" cy="33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Google Shape;755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58531" y="4683711"/>
            <a:ext cx="989395" cy="2969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 Photo + small text">
  <p:cSld name="TITLE_AND_BODY_3"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70"/>
          <p:cNvSpPr txBox="1"/>
          <p:nvPr>
            <p:ph idx="1" type="body"/>
          </p:nvPr>
        </p:nvSpPr>
        <p:spPr>
          <a:xfrm>
            <a:off x="4178900" y="1279325"/>
            <a:ext cx="4428600" cy="3253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grpSp>
        <p:nvGrpSpPr>
          <p:cNvPr id="758" name="Google Shape;758;p70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759" name="Google Shape;759;p70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" name="Google Shape;760;p70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" name="Google Shape;761;p70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" name="Google Shape;762;p70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" name="Google Shape;763;p70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" name="Google Shape;764;p70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5" name="Google Shape;765;p70"/>
          <p:cNvSpPr/>
          <p:nvPr>
            <p:ph idx="2" type="pic"/>
          </p:nvPr>
        </p:nvSpPr>
        <p:spPr>
          <a:xfrm>
            <a:off x="0" y="0"/>
            <a:ext cx="38184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766" name="Google Shape;766;p70"/>
          <p:cNvSpPr txBox="1"/>
          <p:nvPr>
            <p:ph type="title"/>
          </p:nvPr>
        </p:nvSpPr>
        <p:spPr>
          <a:xfrm>
            <a:off x="4178925" y="432000"/>
            <a:ext cx="4428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 Intro - Light">
  <p:cSld name="TITLE_AND_BODY_2">
    <p:bg>
      <p:bgPr>
        <a:solidFill>
          <a:schemeClr val="accent1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71"/>
          <p:cNvSpPr txBox="1"/>
          <p:nvPr>
            <p:ph type="title"/>
          </p:nvPr>
        </p:nvSpPr>
        <p:spPr>
          <a:xfrm>
            <a:off x="4624400" y="596500"/>
            <a:ext cx="3983100" cy="393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769" name="Google Shape;769;p71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770" name="Google Shape;770;p71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" name="Google Shape;771;p71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2" name="Google Shape;772;p71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" name="Google Shape;773;p71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" name="Google Shape;774;p71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" name="Google Shape;775;p71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6" name="Google Shape;776;p71"/>
          <p:cNvSpPr/>
          <p:nvPr>
            <p:ph idx="2" type="pic"/>
          </p:nvPr>
        </p:nvSpPr>
        <p:spPr>
          <a:xfrm>
            <a:off x="0" y="0"/>
            <a:ext cx="43353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 Intro no image - Light">
  <p:cSld name="TITLE_AND_BODY_2_2">
    <p:bg>
      <p:bgPr>
        <a:solidFill>
          <a:schemeClr val="accent1"/>
        </a:solidFill>
      </p:bgPr>
    </p:bg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72"/>
          <p:cNvSpPr txBox="1"/>
          <p:nvPr>
            <p:ph type="title"/>
          </p:nvPr>
        </p:nvSpPr>
        <p:spPr>
          <a:xfrm>
            <a:off x="536575" y="596500"/>
            <a:ext cx="6164100" cy="393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779" name="Google Shape;779;p72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780" name="Google Shape;780;p72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1" name="Google Shape;781;p72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" name="Google Shape;782;p72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" name="Google Shape;783;p72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4" name="Google Shape;784;p72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" name="Google Shape;785;p72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1">
  <p:cSld name="TITLE_AND_BODY_10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540000" y="350550"/>
            <a:ext cx="8064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45" name="Google Shape;45;p8"/>
          <p:cNvSpPr/>
          <p:nvPr/>
        </p:nvSpPr>
        <p:spPr>
          <a:xfrm>
            <a:off x="540000" y="1160550"/>
            <a:ext cx="1746000" cy="1061400"/>
          </a:xfrm>
          <a:prstGeom prst="roundRect">
            <a:avLst>
              <a:gd fmla="val 6074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8"/>
          <p:cNvSpPr/>
          <p:nvPr/>
        </p:nvSpPr>
        <p:spPr>
          <a:xfrm>
            <a:off x="2436075" y="1160550"/>
            <a:ext cx="1746000" cy="1061400"/>
          </a:xfrm>
          <a:prstGeom prst="roundRect">
            <a:avLst>
              <a:gd fmla="val 6045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4306550" y="1160550"/>
            <a:ext cx="1746000" cy="1061400"/>
          </a:xfrm>
          <a:prstGeom prst="roundRect">
            <a:avLst>
              <a:gd fmla="val 6405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/>
          <p:nvPr/>
        </p:nvSpPr>
        <p:spPr>
          <a:xfrm>
            <a:off x="540000" y="2358176"/>
            <a:ext cx="1746000" cy="1061400"/>
          </a:xfrm>
          <a:prstGeom prst="roundRect">
            <a:avLst>
              <a:gd fmla="val 5294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8"/>
          <p:cNvSpPr/>
          <p:nvPr/>
        </p:nvSpPr>
        <p:spPr>
          <a:xfrm>
            <a:off x="2436075" y="2358176"/>
            <a:ext cx="1746000" cy="1061400"/>
          </a:xfrm>
          <a:prstGeom prst="roundRect">
            <a:avLst>
              <a:gd fmla="val 6045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8"/>
          <p:cNvSpPr/>
          <p:nvPr/>
        </p:nvSpPr>
        <p:spPr>
          <a:xfrm>
            <a:off x="4306550" y="2358176"/>
            <a:ext cx="1746000" cy="1061400"/>
          </a:xfrm>
          <a:prstGeom prst="roundRect">
            <a:avLst>
              <a:gd fmla="val 5233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8"/>
          <p:cNvSpPr txBox="1"/>
          <p:nvPr>
            <p:ph idx="1" type="subTitle"/>
          </p:nvPr>
        </p:nvSpPr>
        <p:spPr>
          <a:xfrm>
            <a:off x="691175" y="131671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2" type="subTitle"/>
          </p:nvPr>
        </p:nvSpPr>
        <p:spPr>
          <a:xfrm>
            <a:off x="691175" y="151414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3" type="subTitle"/>
          </p:nvPr>
        </p:nvSpPr>
        <p:spPr>
          <a:xfrm>
            <a:off x="691175" y="1945286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54" name="Google Shape;54;p8"/>
          <p:cNvSpPr txBox="1"/>
          <p:nvPr>
            <p:ph idx="4" type="subTitle"/>
          </p:nvPr>
        </p:nvSpPr>
        <p:spPr>
          <a:xfrm>
            <a:off x="2585500" y="131671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5" type="subTitle"/>
          </p:nvPr>
        </p:nvSpPr>
        <p:spPr>
          <a:xfrm>
            <a:off x="2585500" y="151893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6" name="Google Shape;56;p8"/>
          <p:cNvSpPr txBox="1"/>
          <p:nvPr>
            <p:ph idx="6" type="subTitle"/>
          </p:nvPr>
        </p:nvSpPr>
        <p:spPr>
          <a:xfrm>
            <a:off x="2585500" y="1945259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57" name="Google Shape;57;p8"/>
          <p:cNvSpPr txBox="1"/>
          <p:nvPr>
            <p:ph idx="7" type="subTitle"/>
          </p:nvPr>
        </p:nvSpPr>
        <p:spPr>
          <a:xfrm>
            <a:off x="4454225" y="131671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8" type="subTitle"/>
          </p:nvPr>
        </p:nvSpPr>
        <p:spPr>
          <a:xfrm>
            <a:off x="4454225" y="151414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9" name="Google Shape;59;p8"/>
          <p:cNvSpPr txBox="1"/>
          <p:nvPr>
            <p:ph idx="9" type="subTitle"/>
          </p:nvPr>
        </p:nvSpPr>
        <p:spPr>
          <a:xfrm>
            <a:off x="4454225" y="1945259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60" name="Google Shape;60;p8"/>
          <p:cNvSpPr txBox="1"/>
          <p:nvPr>
            <p:ph idx="13" type="subTitle"/>
          </p:nvPr>
        </p:nvSpPr>
        <p:spPr>
          <a:xfrm>
            <a:off x="691175" y="250885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1" name="Google Shape;61;p8"/>
          <p:cNvSpPr txBox="1"/>
          <p:nvPr>
            <p:ph idx="14" type="subTitle"/>
          </p:nvPr>
        </p:nvSpPr>
        <p:spPr>
          <a:xfrm>
            <a:off x="691175" y="2706292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62" name="Google Shape;62;p8"/>
          <p:cNvSpPr txBox="1"/>
          <p:nvPr>
            <p:ph idx="15" type="subTitle"/>
          </p:nvPr>
        </p:nvSpPr>
        <p:spPr>
          <a:xfrm>
            <a:off x="691175" y="3137403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63" name="Google Shape;63;p8"/>
          <p:cNvSpPr txBox="1"/>
          <p:nvPr>
            <p:ph idx="16" type="subTitle"/>
          </p:nvPr>
        </p:nvSpPr>
        <p:spPr>
          <a:xfrm>
            <a:off x="2585500" y="250885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4" name="Google Shape;64;p8"/>
          <p:cNvSpPr txBox="1"/>
          <p:nvPr>
            <p:ph idx="17" type="subTitle"/>
          </p:nvPr>
        </p:nvSpPr>
        <p:spPr>
          <a:xfrm>
            <a:off x="2585500" y="2706292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65" name="Google Shape;65;p8"/>
          <p:cNvSpPr txBox="1"/>
          <p:nvPr>
            <p:ph idx="18" type="subTitle"/>
          </p:nvPr>
        </p:nvSpPr>
        <p:spPr>
          <a:xfrm>
            <a:off x="2585500" y="3137403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66" name="Google Shape;66;p8"/>
          <p:cNvSpPr txBox="1"/>
          <p:nvPr>
            <p:ph idx="19" type="subTitle"/>
          </p:nvPr>
        </p:nvSpPr>
        <p:spPr>
          <a:xfrm>
            <a:off x="4454225" y="250885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67" name="Google Shape;67;p8"/>
          <p:cNvSpPr txBox="1"/>
          <p:nvPr>
            <p:ph idx="20" type="subTitle"/>
          </p:nvPr>
        </p:nvSpPr>
        <p:spPr>
          <a:xfrm>
            <a:off x="4454225" y="2706292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68" name="Google Shape;68;p8"/>
          <p:cNvSpPr txBox="1"/>
          <p:nvPr>
            <p:ph idx="21" type="subTitle"/>
          </p:nvPr>
        </p:nvSpPr>
        <p:spPr>
          <a:xfrm>
            <a:off x="4454225" y="3137403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69" name="Google Shape;69;p8"/>
          <p:cNvSpPr/>
          <p:nvPr/>
        </p:nvSpPr>
        <p:spPr>
          <a:xfrm>
            <a:off x="540000" y="3556225"/>
            <a:ext cx="3642000" cy="722700"/>
          </a:xfrm>
          <a:prstGeom prst="roundRect">
            <a:avLst>
              <a:gd fmla="val 5294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8"/>
          <p:cNvSpPr txBox="1"/>
          <p:nvPr>
            <p:ph idx="22" type="subTitle"/>
          </p:nvPr>
        </p:nvSpPr>
        <p:spPr>
          <a:xfrm>
            <a:off x="691175" y="370690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1" name="Google Shape;71;p8"/>
          <p:cNvSpPr txBox="1"/>
          <p:nvPr>
            <p:ph idx="23" type="subTitle"/>
          </p:nvPr>
        </p:nvSpPr>
        <p:spPr>
          <a:xfrm>
            <a:off x="691175" y="3904342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72" name="Google Shape;72;p8"/>
          <p:cNvSpPr txBox="1"/>
          <p:nvPr>
            <p:ph idx="24" type="subTitle"/>
          </p:nvPr>
        </p:nvSpPr>
        <p:spPr>
          <a:xfrm>
            <a:off x="691175" y="4524903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 Intro - Dark">
  <p:cSld name="TITLE_AND_BODY_2_1">
    <p:bg>
      <p:bgPr>
        <a:solidFill>
          <a:schemeClr val="accent3"/>
        </a:solidFill>
      </p:bgPr>
    </p:bg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73"/>
          <p:cNvSpPr txBox="1"/>
          <p:nvPr>
            <p:ph type="title"/>
          </p:nvPr>
        </p:nvSpPr>
        <p:spPr>
          <a:xfrm>
            <a:off x="4684125" y="596500"/>
            <a:ext cx="3923400" cy="393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8" name="Google Shape;788;p73"/>
          <p:cNvSpPr/>
          <p:nvPr>
            <p:ph idx="2" type="pic"/>
          </p:nvPr>
        </p:nvSpPr>
        <p:spPr>
          <a:xfrm>
            <a:off x="0" y="0"/>
            <a:ext cx="4335300" cy="51435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89" name="Google Shape;789;p73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790" name="Google Shape;790;p73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" name="Google Shape;791;p73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" name="Google Shape;792;p73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" name="Google Shape;793;p73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4" name="Google Shape;794;p73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" name="Google Shape;795;p73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 Intro no image - Dark">
  <p:cSld name="TITLE_AND_BODY_2_1_1">
    <p:bg>
      <p:bgPr>
        <a:solidFill>
          <a:schemeClr val="accent3"/>
        </a:solidFill>
      </p:bgPr>
    </p:bg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7" name="Google Shape;797;p74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798" name="Google Shape;798;p74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" name="Google Shape;799;p74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" name="Google Shape;800;p74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" name="Google Shape;801;p74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" name="Google Shape;802;p74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" name="Google Shape;803;p74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4" name="Google Shape;804;p74"/>
          <p:cNvSpPr txBox="1"/>
          <p:nvPr>
            <p:ph type="title"/>
          </p:nvPr>
        </p:nvSpPr>
        <p:spPr>
          <a:xfrm>
            <a:off x="536575" y="596500"/>
            <a:ext cx="6164100" cy="393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 Photo with margin + Title and body right">
  <p:cSld name="TITLE_AND_BODY_1">
    <p:bg>
      <p:bgPr>
        <a:solidFill>
          <a:schemeClr val="accent5"/>
        </a:solidFill>
      </p:bgPr>
    </p:bg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75"/>
          <p:cNvSpPr/>
          <p:nvPr/>
        </p:nvSpPr>
        <p:spPr>
          <a:xfrm flipH="1">
            <a:off x="3942600" y="-12450"/>
            <a:ext cx="5201400" cy="515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07" name="Google Shape;807;p75"/>
          <p:cNvSpPr txBox="1"/>
          <p:nvPr>
            <p:ph type="title"/>
          </p:nvPr>
        </p:nvSpPr>
        <p:spPr>
          <a:xfrm>
            <a:off x="536575" y="432000"/>
            <a:ext cx="2901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08" name="Google Shape;808;p75"/>
          <p:cNvSpPr txBox="1"/>
          <p:nvPr>
            <p:ph idx="1" type="body"/>
          </p:nvPr>
        </p:nvSpPr>
        <p:spPr>
          <a:xfrm>
            <a:off x="536625" y="1279325"/>
            <a:ext cx="2901600" cy="3492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809" name="Google Shape;809;p75"/>
          <p:cNvSpPr/>
          <p:nvPr>
            <p:ph idx="2" type="pic"/>
          </p:nvPr>
        </p:nvSpPr>
        <p:spPr>
          <a:xfrm>
            <a:off x="4223175" y="233250"/>
            <a:ext cx="4678200" cy="42816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810" name="Google Shape;810;p75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811" name="Google Shape;811;p75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" name="Google Shape;812;p75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" name="Google Shape;813;p75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" name="Google Shape;814;p75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" name="Google Shape;815;p75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" name="Google Shape;816;p75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 Photo with margin + Title and body right 1">
  <p:cSld name="TITLE_AND_BODY_1_1">
    <p:bg>
      <p:bgPr>
        <a:solidFill>
          <a:schemeClr val="dk2"/>
        </a:solidFill>
      </p:bgPr>
    </p:bg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76"/>
          <p:cNvSpPr/>
          <p:nvPr/>
        </p:nvSpPr>
        <p:spPr>
          <a:xfrm flipH="1">
            <a:off x="3942600" y="-12450"/>
            <a:ext cx="5201400" cy="515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19" name="Google Shape;819;p76"/>
          <p:cNvSpPr/>
          <p:nvPr>
            <p:ph idx="2" type="pic"/>
          </p:nvPr>
        </p:nvSpPr>
        <p:spPr>
          <a:xfrm>
            <a:off x="4223175" y="233250"/>
            <a:ext cx="4678200" cy="42816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820" name="Google Shape;820;p76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821" name="Google Shape;821;p76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" name="Google Shape;822;p76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" name="Google Shape;823;p76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" name="Google Shape;824;p76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" name="Google Shape;825;p76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" name="Google Shape;826;p76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27" name="Google Shape;827;p76"/>
          <p:cNvSpPr txBox="1"/>
          <p:nvPr>
            <p:ph type="title"/>
          </p:nvPr>
        </p:nvSpPr>
        <p:spPr>
          <a:xfrm>
            <a:off x="536575" y="432000"/>
            <a:ext cx="2901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28" name="Google Shape;828;p76"/>
          <p:cNvSpPr txBox="1"/>
          <p:nvPr>
            <p:ph idx="1" type="body"/>
          </p:nvPr>
        </p:nvSpPr>
        <p:spPr>
          <a:xfrm>
            <a:off x="536625" y="1279325"/>
            <a:ext cx="2901600" cy="3492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 Text large">
  <p:cSld name="TITLE_AND_BODY_1_1_1"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77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31" name="Google Shape;831;p77"/>
          <p:cNvSpPr txBox="1"/>
          <p:nvPr>
            <p:ph idx="1" type="body"/>
          </p:nvPr>
        </p:nvSpPr>
        <p:spPr>
          <a:xfrm>
            <a:off x="536575" y="1279325"/>
            <a:ext cx="54267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832" name="Google Shape;832;p77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833" name="Google Shape;833;p77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" name="Google Shape;834;p77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" name="Google Shape;835;p77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" name="Google Shape;836;p77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" name="Google Shape;837;p77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77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 Text large two coloumns">
  <p:cSld name="TITLE_AND_BODY_1_1_1_4"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78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1" name="Google Shape;841;p78"/>
          <p:cNvSpPr txBox="1"/>
          <p:nvPr>
            <p:ph idx="1" type="body"/>
          </p:nvPr>
        </p:nvSpPr>
        <p:spPr>
          <a:xfrm>
            <a:off x="536575" y="1279325"/>
            <a:ext cx="39633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  <p:grpSp>
        <p:nvGrpSpPr>
          <p:cNvPr id="842" name="Google Shape;842;p78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843" name="Google Shape;843;p78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" name="Google Shape;844;p78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" name="Google Shape;845;p78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" name="Google Shape;846;p78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7" name="Google Shape;847;p78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" name="Google Shape;848;p78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9" name="Google Shape;849;p78"/>
          <p:cNvSpPr txBox="1"/>
          <p:nvPr>
            <p:ph idx="2" type="body"/>
          </p:nvPr>
        </p:nvSpPr>
        <p:spPr>
          <a:xfrm>
            <a:off x="4624400" y="1279325"/>
            <a:ext cx="39831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5 Empty">
  <p:cSld name="TITLE_AND_BODY_1_1_1_3"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1" name="Google Shape;851;p79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852" name="Google Shape;852;p79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" name="Google Shape;853;p79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" name="Google Shape;854;p79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" name="Google Shape;855;p79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" name="Google Shape;856;p79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" name="Google Shape;857;p79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 Dark background Text large 1 ">
  <p:cSld name="TITLE_AND_BODY_1_1_1_2">
    <p:bg>
      <p:bgPr>
        <a:solidFill>
          <a:schemeClr val="dk2"/>
        </a:solidFill>
      </p:bgPr>
    </p:bg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80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60" name="Google Shape;860;p80"/>
          <p:cNvSpPr txBox="1"/>
          <p:nvPr>
            <p:ph idx="1" type="body"/>
          </p:nvPr>
        </p:nvSpPr>
        <p:spPr>
          <a:xfrm>
            <a:off x="536575" y="1279325"/>
            <a:ext cx="54267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grpSp>
        <p:nvGrpSpPr>
          <p:cNvPr id="861" name="Google Shape;861;p80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862" name="Google Shape;862;p80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" name="Google Shape;863;p80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" name="Google Shape;864;p80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" name="Google Shape;865;p80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" name="Google Shape;866;p80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" name="Google Shape;867;p80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 Dark background Text large 1  1">
  <p:cSld name="TITLE_AND_BODY_1_1_1_2_2">
    <p:bg>
      <p:bgPr>
        <a:solidFill>
          <a:schemeClr val="dk2"/>
        </a:solidFill>
      </p:bgPr>
    </p:bg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9" name="Google Shape;869;p81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870" name="Google Shape;870;p81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" name="Google Shape;871;p81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" name="Google Shape;872;p81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" name="Google Shape;873;p81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" name="Google Shape;874;p81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" name="Google Shape;875;p81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6 Numbered list - light">
  <p:cSld name="TITLE_AND_BODY_1_1_1_2_1">
    <p:bg>
      <p:bgPr>
        <a:solidFill>
          <a:schemeClr val="lt1"/>
        </a:solidFill>
      </p:bgPr>
    </p:bg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82"/>
          <p:cNvSpPr txBox="1"/>
          <p:nvPr>
            <p:ph hasCustomPrompt="1" type="title"/>
          </p:nvPr>
        </p:nvSpPr>
        <p:spPr>
          <a:xfrm>
            <a:off x="536575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8" name="Google Shape;878;p82"/>
          <p:cNvSpPr txBox="1"/>
          <p:nvPr>
            <p:ph idx="2" type="title"/>
          </p:nvPr>
        </p:nvSpPr>
        <p:spPr>
          <a:xfrm>
            <a:off x="536575" y="432000"/>
            <a:ext cx="8070900" cy="53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879" name="Google Shape;879;p82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880" name="Google Shape;880;p82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" name="Google Shape;881;p82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" name="Google Shape;882;p82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" name="Google Shape;883;p82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" name="Google Shape;884;p82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" name="Google Shape;885;p82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86" name="Google Shape;886;p82"/>
          <p:cNvSpPr txBox="1"/>
          <p:nvPr>
            <p:ph idx="3" type="title"/>
          </p:nvPr>
        </p:nvSpPr>
        <p:spPr>
          <a:xfrm>
            <a:off x="1209675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87" name="Google Shape;887;p82"/>
          <p:cNvSpPr txBox="1"/>
          <p:nvPr>
            <p:ph idx="4" type="title"/>
          </p:nvPr>
        </p:nvSpPr>
        <p:spPr>
          <a:xfrm>
            <a:off x="1209675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888" name="Google Shape;888;p82"/>
          <p:cNvSpPr txBox="1"/>
          <p:nvPr>
            <p:ph hasCustomPrompt="1" idx="5" type="title"/>
          </p:nvPr>
        </p:nvSpPr>
        <p:spPr>
          <a:xfrm>
            <a:off x="3271838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89" name="Google Shape;889;p82"/>
          <p:cNvSpPr txBox="1"/>
          <p:nvPr>
            <p:ph idx="6" type="title"/>
          </p:nvPr>
        </p:nvSpPr>
        <p:spPr>
          <a:xfrm>
            <a:off x="3944974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90" name="Google Shape;890;p82"/>
          <p:cNvSpPr txBox="1"/>
          <p:nvPr>
            <p:ph idx="7" type="title"/>
          </p:nvPr>
        </p:nvSpPr>
        <p:spPr>
          <a:xfrm>
            <a:off x="3944979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891" name="Google Shape;891;p82"/>
          <p:cNvSpPr txBox="1"/>
          <p:nvPr>
            <p:ph hasCustomPrompt="1" idx="8" type="title"/>
          </p:nvPr>
        </p:nvSpPr>
        <p:spPr>
          <a:xfrm>
            <a:off x="6007113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92" name="Google Shape;892;p82"/>
          <p:cNvSpPr txBox="1"/>
          <p:nvPr>
            <p:ph idx="9" type="title"/>
          </p:nvPr>
        </p:nvSpPr>
        <p:spPr>
          <a:xfrm>
            <a:off x="6680250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93" name="Google Shape;893;p82"/>
          <p:cNvSpPr txBox="1"/>
          <p:nvPr>
            <p:ph idx="13" type="title"/>
          </p:nvPr>
        </p:nvSpPr>
        <p:spPr>
          <a:xfrm>
            <a:off x="6680258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894" name="Google Shape;894;p82"/>
          <p:cNvSpPr txBox="1"/>
          <p:nvPr>
            <p:ph hasCustomPrompt="1" idx="14" type="title"/>
          </p:nvPr>
        </p:nvSpPr>
        <p:spPr>
          <a:xfrm>
            <a:off x="536575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95" name="Google Shape;895;p82"/>
          <p:cNvSpPr txBox="1"/>
          <p:nvPr>
            <p:ph idx="15" type="title"/>
          </p:nvPr>
        </p:nvSpPr>
        <p:spPr>
          <a:xfrm>
            <a:off x="1209700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96" name="Google Shape;896;p82"/>
          <p:cNvSpPr txBox="1"/>
          <p:nvPr>
            <p:ph idx="16" type="title"/>
          </p:nvPr>
        </p:nvSpPr>
        <p:spPr>
          <a:xfrm>
            <a:off x="1209700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897" name="Google Shape;897;p82"/>
          <p:cNvSpPr txBox="1"/>
          <p:nvPr>
            <p:ph hasCustomPrompt="1" idx="17" type="title"/>
          </p:nvPr>
        </p:nvSpPr>
        <p:spPr>
          <a:xfrm>
            <a:off x="3271838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98" name="Google Shape;898;p82"/>
          <p:cNvSpPr txBox="1"/>
          <p:nvPr>
            <p:ph idx="18" type="title"/>
          </p:nvPr>
        </p:nvSpPr>
        <p:spPr>
          <a:xfrm>
            <a:off x="3944974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899" name="Google Shape;899;p82"/>
          <p:cNvSpPr txBox="1"/>
          <p:nvPr>
            <p:ph idx="19" type="title"/>
          </p:nvPr>
        </p:nvSpPr>
        <p:spPr>
          <a:xfrm>
            <a:off x="3944979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900" name="Google Shape;900;p82"/>
          <p:cNvSpPr txBox="1"/>
          <p:nvPr>
            <p:ph hasCustomPrompt="1" idx="20" type="title"/>
          </p:nvPr>
        </p:nvSpPr>
        <p:spPr>
          <a:xfrm>
            <a:off x="6007113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600"/>
              <a:buNone/>
              <a:defRPr sz="7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01" name="Google Shape;901;p82"/>
          <p:cNvSpPr txBox="1"/>
          <p:nvPr>
            <p:ph idx="21" type="title"/>
          </p:nvPr>
        </p:nvSpPr>
        <p:spPr>
          <a:xfrm>
            <a:off x="6680250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902" name="Google Shape;902;p82"/>
          <p:cNvSpPr txBox="1"/>
          <p:nvPr>
            <p:ph idx="22" type="title"/>
          </p:nvPr>
        </p:nvSpPr>
        <p:spPr>
          <a:xfrm>
            <a:off x="6680258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Open Sans Light"/>
              <a:buNone/>
              <a:defRPr b="0" sz="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1 2">
  <p:cSld name="TITLE_AND_BODY_10_2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9"/>
          <p:cNvSpPr txBox="1"/>
          <p:nvPr>
            <p:ph type="title"/>
          </p:nvPr>
        </p:nvSpPr>
        <p:spPr>
          <a:xfrm>
            <a:off x="540000" y="350550"/>
            <a:ext cx="3852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5" name="Google Shape;75;p9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76" name="Google Shape;76;p9"/>
          <p:cNvSpPr/>
          <p:nvPr/>
        </p:nvSpPr>
        <p:spPr>
          <a:xfrm>
            <a:off x="540000" y="1900750"/>
            <a:ext cx="1746000" cy="1061400"/>
          </a:xfrm>
          <a:prstGeom prst="roundRect">
            <a:avLst>
              <a:gd fmla="val 6074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9"/>
          <p:cNvSpPr/>
          <p:nvPr/>
        </p:nvSpPr>
        <p:spPr>
          <a:xfrm>
            <a:off x="2646000" y="1900750"/>
            <a:ext cx="1746000" cy="1061400"/>
          </a:xfrm>
          <a:prstGeom prst="roundRect">
            <a:avLst>
              <a:gd fmla="val 6045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9"/>
          <p:cNvSpPr/>
          <p:nvPr/>
        </p:nvSpPr>
        <p:spPr>
          <a:xfrm>
            <a:off x="540000" y="3262201"/>
            <a:ext cx="1746000" cy="1061400"/>
          </a:xfrm>
          <a:prstGeom prst="roundRect">
            <a:avLst>
              <a:gd fmla="val 5294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9"/>
          <p:cNvSpPr/>
          <p:nvPr/>
        </p:nvSpPr>
        <p:spPr>
          <a:xfrm>
            <a:off x="2646000" y="3262201"/>
            <a:ext cx="1746000" cy="1061400"/>
          </a:xfrm>
          <a:prstGeom prst="roundRect">
            <a:avLst>
              <a:gd fmla="val 6045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9"/>
          <p:cNvSpPr txBox="1"/>
          <p:nvPr>
            <p:ph idx="1" type="subTitle"/>
          </p:nvPr>
        </p:nvSpPr>
        <p:spPr>
          <a:xfrm>
            <a:off x="691175" y="205691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81" name="Google Shape;81;p9"/>
          <p:cNvSpPr txBox="1"/>
          <p:nvPr>
            <p:ph idx="2" type="subTitle"/>
          </p:nvPr>
        </p:nvSpPr>
        <p:spPr>
          <a:xfrm>
            <a:off x="691175" y="225434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2" name="Google Shape;82;p9"/>
          <p:cNvSpPr txBox="1"/>
          <p:nvPr>
            <p:ph idx="3" type="subTitle"/>
          </p:nvPr>
        </p:nvSpPr>
        <p:spPr>
          <a:xfrm>
            <a:off x="691175" y="2685486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83" name="Google Shape;83;p9"/>
          <p:cNvSpPr txBox="1"/>
          <p:nvPr>
            <p:ph idx="4" type="subTitle"/>
          </p:nvPr>
        </p:nvSpPr>
        <p:spPr>
          <a:xfrm>
            <a:off x="2795425" y="205691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84" name="Google Shape;84;p9"/>
          <p:cNvSpPr txBox="1"/>
          <p:nvPr>
            <p:ph idx="5" type="subTitle"/>
          </p:nvPr>
        </p:nvSpPr>
        <p:spPr>
          <a:xfrm>
            <a:off x="2795425" y="225913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5" name="Google Shape;85;p9"/>
          <p:cNvSpPr txBox="1"/>
          <p:nvPr>
            <p:ph idx="6" type="subTitle"/>
          </p:nvPr>
        </p:nvSpPr>
        <p:spPr>
          <a:xfrm>
            <a:off x="2795425" y="2685459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86" name="Google Shape;86;p9"/>
          <p:cNvSpPr txBox="1"/>
          <p:nvPr>
            <p:ph idx="7" type="subTitle"/>
          </p:nvPr>
        </p:nvSpPr>
        <p:spPr>
          <a:xfrm>
            <a:off x="691175" y="3412880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87" name="Google Shape;87;p9"/>
          <p:cNvSpPr txBox="1"/>
          <p:nvPr>
            <p:ph idx="8" type="subTitle"/>
          </p:nvPr>
        </p:nvSpPr>
        <p:spPr>
          <a:xfrm>
            <a:off x="691175" y="361031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8" name="Google Shape;88;p9"/>
          <p:cNvSpPr txBox="1"/>
          <p:nvPr>
            <p:ph idx="9" type="subTitle"/>
          </p:nvPr>
        </p:nvSpPr>
        <p:spPr>
          <a:xfrm>
            <a:off x="691175" y="4041428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89" name="Google Shape;89;p9"/>
          <p:cNvSpPr txBox="1"/>
          <p:nvPr>
            <p:ph idx="13" type="subTitle"/>
          </p:nvPr>
        </p:nvSpPr>
        <p:spPr>
          <a:xfrm>
            <a:off x="2795425" y="3412880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90" name="Google Shape;90;p9"/>
          <p:cNvSpPr txBox="1"/>
          <p:nvPr>
            <p:ph idx="14" type="subTitle"/>
          </p:nvPr>
        </p:nvSpPr>
        <p:spPr>
          <a:xfrm>
            <a:off x="2795425" y="361031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91" name="Google Shape;91;p9"/>
          <p:cNvSpPr txBox="1"/>
          <p:nvPr>
            <p:ph idx="15" type="subTitle"/>
          </p:nvPr>
        </p:nvSpPr>
        <p:spPr>
          <a:xfrm>
            <a:off x="2795425" y="4041428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7 Numbered list - dark">
  <p:cSld name="TITLE_AND_BODY_1_1_1_2_1_1">
    <p:bg>
      <p:bgPr>
        <a:solidFill>
          <a:schemeClr val="accent3"/>
        </a:solidFill>
      </p:bgPr>
    </p:bg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p83"/>
          <p:cNvSpPr txBox="1"/>
          <p:nvPr>
            <p:ph hasCustomPrompt="1" type="title"/>
          </p:nvPr>
        </p:nvSpPr>
        <p:spPr>
          <a:xfrm>
            <a:off x="536575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05" name="Google Shape;905;p83"/>
          <p:cNvSpPr txBox="1"/>
          <p:nvPr>
            <p:ph idx="2" type="title"/>
          </p:nvPr>
        </p:nvSpPr>
        <p:spPr>
          <a:xfrm>
            <a:off x="536575" y="432000"/>
            <a:ext cx="8070900" cy="53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06" name="Google Shape;906;p83"/>
          <p:cNvSpPr txBox="1"/>
          <p:nvPr>
            <p:ph idx="3" type="title"/>
          </p:nvPr>
        </p:nvSpPr>
        <p:spPr>
          <a:xfrm>
            <a:off x="1209675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07" name="Google Shape;907;p83"/>
          <p:cNvSpPr txBox="1"/>
          <p:nvPr>
            <p:ph idx="4" type="title"/>
          </p:nvPr>
        </p:nvSpPr>
        <p:spPr>
          <a:xfrm>
            <a:off x="1209675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908" name="Google Shape;908;p83"/>
          <p:cNvSpPr txBox="1"/>
          <p:nvPr>
            <p:ph hasCustomPrompt="1" idx="5" type="title"/>
          </p:nvPr>
        </p:nvSpPr>
        <p:spPr>
          <a:xfrm>
            <a:off x="3271838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09" name="Google Shape;909;p83"/>
          <p:cNvSpPr txBox="1"/>
          <p:nvPr>
            <p:ph idx="6" type="title"/>
          </p:nvPr>
        </p:nvSpPr>
        <p:spPr>
          <a:xfrm>
            <a:off x="3944975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10" name="Google Shape;910;p83"/>
          <p:cNvSpPr txBox="1"/>
          <p:nvPr>
            <p:ph idx="7" type="title"/>
          </p:nvPr>
        </p:nvSpPr>
        <p:spPr>
          <a:xfrm>
            <a:off x="3944979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911" name="Google Shape;911;p83"/>
          <p:cNvSpPr txBox="1"/>
          <p:nvPr>
            <p:ph hasCustomPrompt="1" idx="8" type="title"/>
          </p:nvPr>
        </p:nvSpPr>
        <p:spPr>
          <a:xfrm>
            <a:off x="6007113" y="9621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12" name="Google Shape;912;p83"/>
          <p:cNvSpPr txBox="1"/>
          <p:nvPr>
            <p:ph idx="9" type="title"/>
          </p:nvPr>
        </p:nvSpPr>
        <p:spPr>
          <a:xfrm>
            <a:off x="6680250" y="12281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13" name="Google Shape;913;p83"/>
          <p:cNvSpPr txBox="1"/>
          <p:nvPr>
            <p:ph idx="13" type="title"/>
          </p:nvPr>
        </p:nvSpPr>
        <p:spPr>
          <a:xfrm>
            <a:off x="6680258" y="18023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914" name="Google Shape;914;p83"/>
          <p:cNvSpPr txBox="1"/>
          <p:nvPr>
            <p:ph hasCustomPrompt="1" idx="14" type="title"/>
          </p:nvPr>
        </p:nvSpPr>
        <p:spPr>
          <a:xfrm>
            <a:off x="536575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15" name="Google Shape;915;p83"/>
          <p:cNvSpPr txBox="1"/>
          <p:nvPr>
            <p:ph idx="15" type="title"/>
          </p:nvPr>
        </p:nvSpPr>
        <p:spPr>
          <a:xfrm>
            <a:off x="1209675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16" name="Google Shape;916;p83"/>
          <p:cNvSpPr txBox="1"/>
          <p:nvPr>
            <p:ph idx="16" type="title"/>
          </p:nvPr>
        </p:nvSpPr>
        <p:spPr>
          <a:xfrm>
            <a:off x="1209675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917" name="Google Shape;917;p83"/>
          <p:cNvSpPr txBox="1"/>
          <p:nvPr>
            <p:ph hasCustomPrompt="1" idx="17" type="title"/>
          </p:nvPr>
        </p:nvSpPr>
        <p:spPr>
          <a:xfrm>
            <a:off x="3271838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18" name="Google Shape;918;p83"/>
          <p:cNvSpPr txBox="1"/>
          <p:nvPr>
            <p:ph idx="18" type="title"/>
          </p:nvPr>
        </p:nvSpPr>
        <p:spPr>
          <a:xfrm>
            <a:off x="3944975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19" name="Google Shape;919;p83"/>
          <p:cNvSpPr txBox="1"/>
          <p:nvPr>
            <p:ph idx="19" type="title"/>
          </p:nvPr>
        </p:nvSpPr>
        <p:spPr>
          <a:xfrm>
            <a:off x="3944979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920" name="Google Shape;920;p83"/>
          <p:cNvSpPr txBox="1"/>
          <p:nvPr>
            <p:ph hasCustomPrompt="1" idx="20" type="title"/>
          </p:nvPr>
        </p:nvSpPr>
        <p:spPr>
          <a:xfrm>
            <a:off x="6007113" y="2866900"/>
            <a:ext cx="2214900" cy="1311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7600"/>
              <a:buNone/>
              <a:defRPr sz="76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21" name="Google Shape;921;p83"/>
          <p:cNvSpPr txBox="1"/>
          <p:nvPr>
            <p:ph idx="21" type="title"/>
          </p:nvPr>
        </p:nvSpPr>
        <p:spPr>
          <a:xfrm>
            <a:off x="6680250" y="3132950"/>
            <a:ext cx="1927200" cy="331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22" name="Google Shape;922;p83"/>
          <p:cNvSpPr txBox="1"/>
          <p:nvPr>
            <p:ph idx="22" type="title"/>
          </p:nvPr>
        </p:nvSpPr>
        <p:spPr>
          <a:xfrm>
            <a:off x="6680258" y="3707100"/>
            <a:ext cx="1927200" cy="95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Open Sans Light"/>
              <a:buNone/>
              <a:defRPr b="0" sz="8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grpSp>
        <p:nvGrpSpPr>
          <p:cNvPr id="923" name="Google Shape;923;p83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924" name="Google Shape;924;p83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" name="Google Shape;925;p83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" name="Google Shape;926;p83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" name="Google Shape;927;p83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" name="Google Shape;928;p83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" name="Google Shape;929;p83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4 Text small">
  <p:cSld name="TITLE_AND_BODY_1_1_1_1"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84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32" name="Google Shape;932;p84"/>
          <p:cNvSpPr txBox="1"/>
          <p:nvPr>
            <p:ph idx="1" type="body"/>
          </p:nvPr>
        </p:nvSpPr>
        <p:spPr>
          <a:xfrm>
            <a:off x="536575" y="1279325"/>
            <a:ext cx="54267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grpSp>
        <p:nvGrpSpPr>
          <p:cNvPr id="933" name="Google Shape;933;p84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934" name="Google Shape;934;p84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" name="Google Shape;935;p84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" name="Google Shape;936;p84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" name="Google Shape;937;p84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" name="Google Shape;938;p84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" name="Google Shape;939;p84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0 Big number 1">
  <p:cSld name="BIG_NUMBER_1">
    <p:bg>
      <p:bgPr>
        <a:solidFill>
          <a:schemeClr val="accent3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8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42" name="Google Shape;942;p85"/>
          <p:cNvSpPr txBox="1"/>
          <p:nvPr>
            <p:ph idx="2" type="title"/>
          </p:nvPr>
        </p:nvSpPr>
        <p:spPr>
          <a:xfrm>
            <a:off x="1896675" y="3152225"/>
            <a:ext cx="5343000" cy="115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 Light"/>
              <a:buNone/>
              <a:defRPr b="0" sz="14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None/>
              <a:defRPr b="0" sz="1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grpSp>
        <p:nvGrpSpPr>
          <p:cNvPr id="943" name="Google Shape;943;p85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944" name="Google Shape;944;p85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" name="Google Shape;945;p85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" name="Google Shape;946;p85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" name="Google Shape;947;p85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" name="Google Shape;948;p85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9" name="Google Shape;949;p85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9 Big number">
  <p:cSld name="BIG_NUMBER_1_1"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86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52" name="Google Shape;952;p86"/>
          <p:cNvSpPr txBox="1"/>
          <p:nvPr>
            <p:ph idx="2" type="title"/>
          </p:nvPr>
        </p:nvSpPr>
        <p:spPr>
          <a:xfrm>
            <a:off x="1896675" y="3152225"/>
            <a:ext cx="5343000" cy="115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 Light"/>
              <a:buNone/>
              <a:defRPr b="0" sz="140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b="0" sz="1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grpSp>
        <p:nvGrpSpPr>
          <p:cNvPr id="953" name="Google Shape;953;p86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954" name="Google Shape;954;p86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" name="Google Shape;955;p86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" name="Google Shape;956;p86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" name="Google Shape;957;p86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" name="Google Shape;958;p86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" name="Google Shape;959;p86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60" name="Google Shape;960;p86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961" name="Google Shape;961;p86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" name="Google Shape;962;p86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" name="Google Shape;963;p86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" name="Google Shape;964;p86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" name="Google Shape;965;p86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" name="Google Shape;966;p86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8 Quote">
  <p:cSld name="CUSTOM"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87"/>
          <p:cNvSpPr txBox="1"/>
          <p:nvPr/>
        </p:nvSpPr>
        <p:spPr>
          <a:xfrm>
            <a:off x="238125" y="-449950"/>
            <a:ext cx="2063100" cy="24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0000">
                <a:solidFill>
                  <a:schemeClr val="accent1"/>
                </a:solidFill>
                <a:latin typeface="Ubuntu"/>
                <a:ea typeface="Ubuntu"/>
                <a:cs typeface="Ubuntu"/>
                <a:sym typeface="Ubuntu"/>
              </a:rPr>
              <a:t>“</a:t>
            </a:r>
            <a:endParaRPr b="1" sz="40000">
              <a:solidFill>
                <a:schemeClr val="accen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969" name="Google Shape;969;p87"/>
          <p:cNvSpPr txBox="1"/>
          <p:nvPr>
            <p:ph type="title"/>
          </p:nvPr>
        </p:nvSpPr>
        <p:spPr>
          <a:xfrm>
            <a:off x="1702600" y="1519850"/>
            <a:ext cx="6449400" cy="2130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970" name="Google Shape;970;p87"/>
          <p:cNvSpPr txBox="1"/>
          <p:nvPr>
            <p:ph idx="1" type="body"/>
          </p:nvPr>
        </p:nvSpPr>
        <p:spPr>
          <a:xfrm>
            <a:off x="1709400" y="3863400"/>
            <a:ext cx="5725200" cy="826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grpSp>
        <p:nvGrpSpPr>
          <p:cNvPr id="971" name="Google Shape;971;p87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972" name="Google Shape;972;p87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" name="Google Shape;973;p87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" name="Google Shape;974;p87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5" name="Google Shape;975;p87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" name="Google Shape;976;p87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" name="Google Shape;977;p87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1 Data light 1">
  <p:cSld name="BLANK_5">
    <p:bg>
      <p:bgPr>
        <a:solidFill>
          <a:schemeClr val="accent5"/>
        </a:solidFill>
      </p:bgPr>
    </p:bg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88"/>
          <p:cNvSpPr/>
          <p:nvPr/>
        </p:nvSpPr>
        <p:spPr>
          <a:xfrm flipH="1">
            <a:off x="3942600" y="-12450"/>
            <a:ext cx="5201400" cy="515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80" name="Google Shape;980;p88"/>
          <p:cNvSpPr txBox="1"/>
          <p:nvPr>
            <p:ph idx="12" type="sldNum"/>
          </p:nvPr>
        </p:nvSpPr>
        <p:spPr>
          <a:xfrm>
            <a:off x="8374483" y="415173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buNone/>
              <a:defRPr>
                <a:solidFill>
                  <a:schemeClr val="dk1"/>
                </a:solidFill>
              </a:defRPr>
            </a:lvl1pPr>
            <a:lvl2pPr lvl="1" rtl="0" algn="ctr">
              <a:buNone/>
              <a:defRPr>
                <a:solidFill>
                  <a:schemeClr val="dk1"/>
                </a:solidFill>
              </a:defRPr>
            </a:lvl2pPr>
            <a:lvl3pPr lvl="2" rtl="0" algn="ctr">
              <a:buNone/>
              <a:defRPr>
                <a:solidFill>
                  <a:schemeClr val="dk1"/>
                </a:solidFill>
              </a:defRPr>
            </a:lvl3pPr>
            <a:lvl4pPr lvl="3" rtl="0" algn="ctr">
              <a:buNone/>
              <a:defRPr>
                <a:solidFill>
                  <a:schemeClr val="dk1"/>
                </a:solidFill>
              </a:defRPr>
            </a:lvl4pPr>
            <a:lvl5pPr lvl="4" rtl="0" algn="ctr">
              <a:buNone/>
              <a:defRPr>
                <a:solidFill>
                  <a:schemeClr val="dk1"/>
                </a:solidFill>
              </a:defRPr>
            </a:lvl5pPr>
            <a:lvl6pPr lvl="5" rtl="0" algn="ctr">
              <a:buNone/>
              <a:defRPr>
                <a:solidFill>
                  <a:schemeClr val="dk1"/>
                </a:solidFill>
              </a:defRPr>
            </a:lvl6pPr>
            <a:lvl7pPr lvl="6" rtl="0" algn="ctr">
              <a:buNone/>
              <a:defRPr>
                <a:solidFill>
                  <a:schemeClr val="dk1"/>
                </a:solidFill>
              </a:defRPr>
            </a:lvl7pPr>
            <a:lvl8pPr lvl="7" rtl="0" algn="ctr">
              <a:buNone/>
              <a:defRPr>
                <a:solidFill>
                  <a:schemeClr val="dk1"/>
                </a:solidFill>
              </a:defRPr>
            </a:lvl8pPr>
            <a:lvl9pPr lvl="8" rtl="0" algn="ctr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981" name="Google Shape;981;p88"/>
          <p:cNvSpPr txBox="1"/>
          <p:nvPr>
            <p:ph type="title"/>
          </p:nvPr>
        </p:nvSpPr>
        <p:spPr>
          <a:xfrm>
            <a:off x="536575" y="432000"/>
            <a:ext cx="2901600" cy="84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982" name="Google Shape;982;p88"/>
          <p:cNvSpPr txBox="1"/>
          <p:nvPr>
            <p:ph idx="1" type="body"/>
          </p:nvPr>
        </p:nvSpPr>
        <p:spPr>
          <a:xfrm>
            <a:off x="4624400" y="3637744"/>
            <a:ext cx="1248000" cy="21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 algn="ctr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983" name="Google Shape;983;p88"/>
          <p:cNvSpPr txBox="1"/>
          <p:nvPr>
            <p:ph idx="2" type="body"/>
          </p:nvPr>
        </p:nvSpPr>
        <p:spPr>
          <a:xfrm>
            <a:off x="5993225" y="3637744"/>
            <a:ext cx="1248000" cy="21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 algn="ctr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984" name="Google Shape;984;p88"/>
          <p:cNvSpPr txBox="1"/>
          <p:nvPr>
            <p:ph idx="3" type="body"/>
          </p:nvPr>
        </p:nvSpPr>
        <p:spPr>
          <a:xfrm>
            <a:off x="7362050" y="3637744"/>
            <a:ext cx="1248000" cy="212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000"/>
            </a:lvl1pPr>
            <a:lvl2pPr indent="-292100" lvl="1" marL="9144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 algn="ctr">
              <a:spcBef>
                <a:spcPts val="5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 algn="ctr">
              <a:spcBef>
                <a:spcPts val="5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 algn="ctr">
              <a:spcBef>
                <a:spcPts val="5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 algn="ctr">
              <a:spcBef>
                <a:spcPts val="500"/>
              </a:spcBef>
              <a:spcAft>
                <a:spcPts val="5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985" name="Google Shape;985;p88"/>
          <p:cNvSpPr txBox="1"/>
          <p:nvPr>
            <p:ph idx="4" type="title"/>
          </p:nvPr>
        </p:nvSpPr>
        <p:spPr>
          <a:xfrm>
            <a:off x="4624400" y="3059344"/>
            <a:ext cx="1248000" cy="51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6" name="Google Shape;986;p88"/>
          <p:cNvSpPr txBox="1"/>
          <p:nvPr>
            <p:ph idx="5" type="title"/>
          </p:nvPr>
        </p:nvSpPr>
        <p:spPr>
          <a:xfrm>
            <a:off x="5993225" y="3059344"/>
            <a:ext cx="1248000" cy="51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7" name="Google Shape;987;p88"/>
          <p:cNvSpPr txBox="1"/>
          <p:nvPr>
            <p:ph idx="6" type="title"/>
          </p:nvPr>
        </p:nvSpPr>
        <p:spPr>
          <a:xfrm>
            <a:off x="7362050" y="3059344"/>
            <a:ext cx="1248000" cy="51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8" name="Google Shape;988;p88"/>
          <p:cNvSpPr txBox="1"/>
          <p:nvPr>
            <p:ph idx="7" type="title"/>
          </p:nvPr>
        </p:nvSpPr>
        <p:spPr>
          <a:xfrm>
            <a:off x="4624400" y="920600"/>
            <a:ext cx="3983100" cy="1486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grpSp>
        <p:nvGrpSpPr>
          <p:cNvPr id="989" name="Google Shape;989;p88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990" name="Google Shape;990;p88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91" name="Google Shape;991;p88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92" name="Google Shape;992;p88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93" name="Google Shape;993;p88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94" name="Google Shape;994;p88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95" name="Google Shape;995;p88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996" name="Google Shape;996;p88"/>
          <p:cNvSpPr txBox="1"/>
          <p:nvPr>
            <p:ph idx="8" type="body"/>
          </p:nvPr>
        </p:nvSpPr>
        <p:spPr>
          <a:xfrm>
            <a:off x="536625" y="1279325"/>
            <a:ext cx="2901600" cy="3492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04800" lvl="1" marL="9144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/>
            </a:lvl2pPr>
            <a:lvl3pPr indent="-298450" lvl="2" marL="13716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5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5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5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500"/>
              </a:spcBef>
              <a:spcAft>
                <a:spcPts val="500"/>
              </a:spcAft>
              <a:buSzPts val="11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9 Section header - No photo - Light">
  <p:cSld name="CUSTOM_1">
    <p:bg>
      <p:bgPr>
        <a:solidFill>
          <a:schemeClr val="accent6"/>
        </a:solidFill>
      </p:bgPr>
    </p:bg>
    <p:spTree>
      <p:nvGrpSpPr>
        <p:cNvPr id="997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8" name="Google Shape;998;p89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999" name="Google Shape;999;p89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" name="Google Shape;1000;p89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" name="Google Shape;1001;p89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" name="Google Shape;1002;p89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" name="Google Shape;1003;p89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4" name="Google Shape;1004;p89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05" name="Google Shape;1005;p89"/>
          <p:cNvSpPr txBox="1"/>
          <p:nvPr>
            <p:ph type="title"/>
          </p:nvPr>
        </p:nvSpPr>
        <p:spPr>
          <a:xfrm>
            <a:off x="536575" y="1913175"/>
            <a:ext cx="8070900" cy="738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6" name="Google Shape;1006;p89"/>
          <p:cNvSpPr txBox="1"/>
          <p:nvPr>
            <p:ph idx="1" type="subTitle"/>
          </p:nvPr>
        </p:nvSpPr>
        <p:spPr>
          <a:xfrm>
            <a:off x="1093000" y="2583725"/>
            <a:ext cx="68307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">
  <p:cSld name="BLANK_4">
    <p:bg>
      <p:bgPr>
        <a:solidFill>
          <a:schemeClr val="dk1"/>
        </a:solidFill>
      </p:bgPr>
    </p:bg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" name="Google Shape;1008;p90"/>
          <p:cNvPicPr preferRelativeResize="0"/>
          <p:nvPr/>
        </p:nvPicPr>
        <p:blipFill rotWithShape="1">
          <a:blip r:embed="rId2">
            <a:alphaModFix amt="70000"/>
          </a:blip>
          <a:srcRect b="7807" l="0" r="0" t="7798"/>
          <a:stretch/>
        </p:blipFill>
        <p:spPr>
          <a:xfrm>
            <a:off x="0" y="0"/>
            <a:ext cx="9144003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009" name="Google Shape;1009;p90"/>
          <p:cNvSpPr txBox="1"/>
          <p:nvPr>
            <p:ph idx="12" type="sldNum"/>
          </p:nvPr>
        </p:nvSpPr>
        <p:spPr>
          <a:xfrm>
            <a:off x="8374483" y="387246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1010" name="Google Shape;1010;p90"/>
          <p:cNvSpPr txBox="1"/>
          <p:nvPr/>
        </p:nvSpPr>
        <p:spPr>
          <a:xfrm>
            <a:off x="536575" y="596500"/>
            <a:ext cx="5928300" cy="28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011" name="Google Shape;1011;p90"/>
          <p:cNvSpPr txBox="1"/>
          <p:nvPr/>
        </p:nvSpPr>
        <p:spPr>
          <a:xfrm>
            <a:off x="5311425" y="4748700"/>
            <a:ext cx="261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12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1012" name="Google Shape;1012;p90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1013" name="Google Shape;1013;p90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" name="Google Shape;1014;p90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" name="Google Shape;1015;p90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6" name="Google Shape;1016;p90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" name="Google Shape;1017;p90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" name="Google Shape;1018;p90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 1 1 1 1 1 1 1">
  <p:cSld name="BLANK_4_1_1_1_1_1_1_1">
    <p:bg>
      <p:bgPr>
        <a:solidFill>
          <a:schemeClr val="dk1"/>
        </a:solidFill>
      </p:bgPr>
    </p:bg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0" name="Google Shape;1020;p91"/>
          <p:cNvPicPr preferRelativeResize="0"/>
          <p:nvPr/>
        </p:nvPicPr>
        <p:blipFill rotWithShape="1">
          <a:blip r:embed="rId2">
            <a:alphaModFix/>
          </a:blip>
          <a:srcRect b="10033" l="0" r="0" t="10025"/>
          <a:stretch/>
        </p:blipFill>
        <p:spPr>
          <a:xfrm>
            <a:off x="0" y="0"/>
            <a:ext cx="9144003" cy="5143495"/>
          </a:xfrm>
          <a:prstGeom prst="rect">
            <a:avLst/>
          </a:prstGeom>
          <a:noFill/>
          <a:ln>
            <a:noFill/>
          </a:ln>
        </p:spPr>
      </p:pic>
      <p:sp>
        <p:nvSpPr>
          <p:cNvPr id="1021" name="Google Shape;1021;p91"/>
          <p:cNvSpPr/>
          <p:nvPr/>
        </p:nvSpPr>
        <p:spPr>
          <a:xfrm>
            <a:off x="0" y="0"/>
            <a:ext cx="7357800" cy="5143500"/>
          </a:xfrm>
          <a:prstGeom prst="rect">
            <a:avLst/>
          </a:prstGeom>
          <a:gradFill>
            <a:gsLst>
              <a:gs pos="0">
                <a:srgbClr val="000000">
                  <a:alpha val="40392"/>
                </a:srgbClr>
              </a:gs>
              <a:gs pos="64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90000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2" name="Google Shape;1022;p91"/>
          <p:cNvSpPr txBox="1"/>
          <p:nvPr/>
        </p:nvSpPr>
        <p:spPr>
          <a:xfrm>
            <a:off x="536575" y="596500"/>
            <a:ext cx="5928300" cy="28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46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023" name="Google Shape;1023;p91"/>
          <p:cNvSpPr txBox="1"/>
          <p:nvPr/>
        </p:nvSpPr>
        <p:spPr>
          <a:xfrm>
            <a:off x="5311425" y="4748700"/>
            <a:ext cx="261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12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1024" name="Google Shape;1024;p91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1025" name="Google Shape;1025;p91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" name="Google Shape;1026;p91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" name="Google Shape;1027;p91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" name="Google Shape;1028;p91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9" name="Google Shape;1029;p91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0" name="Google Shape;1030;p91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 1 1 1 1 1 2 1 1 1 2">
  <p:cSld name="BLANK_4_1_1_1_1_1_2_1_1_1_2">
    <p:bg>
      <p:bgPr>
        <a:solidFill>
          <a:schemeClr val="accent1"/>
        </a:solidFill>
      </p:bgPr>
    </p:bg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Google Shape;1032;p92"/>
          <p:cNvPicPr preferRelativeResize="0"/>
          <p:nvPr/>
        </p:nvPicPr>
        <p:blipFill rotWithShape="1">
          <a:blip r:embed="rId2">
            <a:alphaModFix/>
          </a:blip>
          <a:srcRect b="0" l="22874" r="18035" t="0"/>
          <a:stretch/>
        </p:blipFill>
        <p:spPr>
          <a:xfrm>
            <a:off x="4584125" y="0"/>
            <a:ext cx="455987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33" name="Google Shape;1033;p92"/>
          <p:cNvSpPr txBox="1"/>
          <p:nvPr/>
        </p:nvSpPr>
        <p:spPr>
          <a:xfrm>
            <a:off x="474825" y="706650"/>
            <a:ext cx="36909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3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3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3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3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3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3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38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034" name="Google Shape;1034;p92"/>
          <p:cNvSpPr txBox="1"/>
          <p:nvPr/>
        </p:nvSpPr>
        <p:spPr>
          <a:xfrm>
            <a:off x="1840450" y="4760525"/>
            <a:ext cx="210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12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dk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1035" name="Google Shape;1035;p92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1036" name="Google Shape;1036;p92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" name="Google Shape;1037;p92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" name="Google Shape;1038;p92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" name="Google Shape;1039;p92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" name="Google Shape;1040;p92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1" name="Google Shape;1041;p92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1 2 1">
  <p:cSld name="TITLE_AND_BODY_10_2_1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0"/>
          <p:cNvSpPr txBox="1"/>
          <p:nvPr>
            <p:ph type="title"/>
          </p:nvPr>
        </p:nvSpPr>
        <p:spPr>
          <a:xfrm>
            <a:off x="540000" y="350550"/>
            <a:ext cx="38520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4" name="Google Shape;94;p10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600"/>
            </a:lvl1pPr>
            <a:lvl2pPr lvl="1" rtl="0">
              <a:buNone/>
              <a:defRPr sz="600"/>
            </a:lvl2pPr>
            <a:lvl3pPr lvl="2" rtl="0">
              <a:buNone/>
              <a:defRPr sz="600"/>
            </a:lvl3pPr>
            <a:lvl4pPr lvl="3" rtl="0">
              <a:buNone/>
              <a:defRPr sz="600"/>
            </a:lvl4pPr>
            <a:lvl5pPr lvl="4" rtl="0">
              <a:buNone/>
              <a:defRPr sz="600"/>
            </a:lvl5pPr>
            <a:lvl6pPr lvl="5" rtl="0">
              <a:buNone/>
              <a:defRPr sz="600"/>
            </a:lvl6pPr>
            <a:lvl7pPr lvl="6" rtl="0">
              <a:buNone/>
              <a:defRPr sz="600"/>
            </a:lvl7pPr>
            <a:lvl8pPr lvl="7" rtl="0">
              <a:buNone/>
              <a:defRPr sz="600"/>
            </a:lvl8pPr>
            <a:lvl9pPr lvl="8" rtl="0">
              <a:buNone/>
              <a:defRPr sz="6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sp>
        <p:nvSpPr>
          <p:cNvPr id="95" name="Google Shape;95;p10"/>
          <p:cNvSpPr txBox="1"/>
          <p:nvPr>
            <p:ph idx="1" type="subTitle"/>
          </p:nvPr>
        </p:nvSpPr>
        <p:spPr>
          <a:xfrm>
            <a:off x="691175" y="205691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96" name="Google Shape;96;p10"/>
          <p:cNvSpPr txBox="1"/>
          <p:nvPr>
            <p:ph idx="2" type="subTitle"/>
          </p:nvPr>
        </p:nvSpPr>
        <p:spPr>
          <a:xfrm>
            <a:off x="691175" y="225434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97" name="Google Shape;97;p10"/>
          <p:cNvSpPr txBox="1"/>
          <p:nvPr>
            <p:ph idx="3" type="subTitle"/>
          </p:nvPr>
        </p:nvSpPr>
        <p:spPr>
          <a:xfrm>
            <a:off x="691175" y="2685486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98" name="Google Shape;98;p10"/>
          <p:cNvSpPr txBox="1"/>
          <p:nvPr>
            <p:ph idx="4" type="subTitle"/>
          </p:nvPr>
        </p:nvSpPr>
        <p:spPr>
          <a:xfrm>
            <a:off x="2795425" y="2056911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99" name="Google Shape;99;p10"/>
          <p:cNvSpPr txBox="1"/>
          <p:nvPr>
            <p:ph idx="5" type="subTitle"/>
          </p:nvPr>
        </p:nvSpPr>
        <p:spPr>
          <a:xfrm>
            <a:off x="2795425" y="2259135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00" name="Google Shape;100;p10"/>
          <p:cNvSpPr txBox="1"/>
          <p:nvPr>
            <p:ph idx="6" type="subTitle"/>
          </p:nvPr>
        </p:nvSpPr>
        <p:spPr>
          <a:xfrm>
            <a:off x="2795425" y="2685459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01" name="Google Shape;101;p10"/>
          <p:cNvSpPr txBox="1"/>
          <p:nvPr>
            <p:ph idx="7" type="subTitle"/>
          </p:nvPr>
        </p:nvSpPr>
        <p:spPr>
          <a:xfrm>
            <a:off x="691175" y="3412880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2" name="Google Shape;102;p10"/>
          <p:cNvSpPr txBox="1"/>
          <p:nvPr>
            <p:ph idx="8" type="subTitle"/>
          </p:nvPr>
        </p:nvSpPr>
        <p:spPr>
          <a:xfrm>
            <a:off x="691175" y="361031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03" name="Google Shape;103;p10"/>
          <p:cNvSpPr txBox="1"/>
          <p:nvPr>
            <p:ph idx="9" type="subTitle"/>
          </p:nvPr>
        </p:nvSpPr>
        <p:spPr>
          <a:xfrm>
            <a:off x="691175" y="4041428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04" name="Google Shape;104;p10"/>
          <p:cNvSpPr txBox="1"/>
          <p:nvPr>
            <p:ph idx="13" type="subTitle"/>
          </p:nvPr>
        </p:nvSpPr>
        <p:spPr>
          <a:xfrm>
            <a:off x="2795425" y="3412880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Ubuntu Medium"/>
              <a:buNone/>
              <a:defRPr sz="1100">
                <a:solidFill>
                  <a:schemeClr val="accent2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9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05" name="Google Shape;105;p10"/>
          <p:cNvSpPr txBox="1"/>
          <p:nvPr>
            <p:ph idx="14" type="subTitle"/>
          </p:nvPr>
        </p:nvSpPr>
        <p:spPr>
          <a:xfrm>
            <a:off x="2795425" y="3610317"/>
            <a:ext cx="1449000" cy="37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2600"/>
              <a:buFont typeface="Ubuntu"/>
              <a:buNone/>
              <a:defRPr b="1" sz="2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06" name="Google Shape;106;p10"/>
          <p:cNvSpPr txBox="1"/>
          <p:nvPr>
            <p:ph idx="15" type="subTitle"/>
          </p:nvPr>
        </p:nvSpPr>
        <p:spPr>
          <a:xfrm>
            <a:off x="2795425" y="4041428"/>
            <a:ext cx="1449000" cy="2148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2pPr>
            <a:lvl3pPr lvl="2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3pPr>
            <a:lvl4pPr lvl="3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4pPr>
            <a:lvl5pPr lvl="4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5pPr>
            <a:lvl6pPr lvl="5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6pPr>
            <a:lvl7pPr lvl="6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7pPr>
            <a:lvl8pPr lvl="7" rtl="0">
              <a:spcBef>
                <a:spcPts val="1600"/>
              </a:spcBef>
              <a:spcAft>
                <a:spcPts val="0"/>
              </a:spcAft>
              <a:buSzPts val="800"/>
              <a:buNone/>
              <a:defRPr sz="8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800"/>
              <a:buNone/>
              <a:defRPr sz="800"/>
            </a:lvl9pPr>
          </a:lstStyle>
          <a:p/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 1 1 1 1 1 2 1 1 1 2 1">
  <p:cSld name="BLANK_4_1_1_1_1_1_2_1_1_1_2_1">
    <p:bg>
      <p:bgPr>
        <a:solidFill>
          <a:schemeClr val="accent4"/>
        </a:solidFill>
      </p:bgPr>
    </p:bg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Google Shape;1043;p93"/>
          <p:cNvPicPr preferRelativeResize="0"/>
          <p:nvPr/>
        </p:nvPicPr>
        <p:blipFill rotWithShape="1">
          <a:blip r:embed="rId2">
            <a:alphaModFix/>
          </a:blip>
          <a:srcRect b="0" l="22874" r="18035" t="0"/>
          <a:stretch/>
        </p:blipFill>
        <p:spPr>
          <a:xfrm>
            <a:off x="4584125" y="0"/>
            <a:ext cx="455987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44" name="Google Shape;1044;p93"/>
          <p:cNvSpPr txBox="1"/>
          <p:nvPr/>
        </p:nvSpPr>
        <p:spPr>
          <a:xfrm>
            <a:off x="474825" y="706650"/>
            <a:ext cx="36909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no" sz="38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38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045" name="Google Shape;1045;p93"/>
          <p:cNvSpPr txBox="1"/>
          <p:nvPr/>
        </p:nvSpPr>
        <p:spPr>
          <a:xfrm>
            <a:off x="1840450" y="4760525"/>
            <a:ext cx="210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12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1046" name="Google Shape;1046;p93"/>
          <p:cNvGrpSpPr/>
          <p:nvPr/>
        </p:nvGrpSpPr>
        <p:grpSpPr>
          <a:xfrm>
            <a:off x="538162" y="4771688"/>
            <a:ext cx="721508" cy="138564"/>
            <a:chOff x="177575" y="2146150"/>
            <a:chExt cx="7108450" cy="1313400"/>
          </a:xfrm>
        </p:grpSpPr>
        <p:sp>
          <p:nvSpPr>
            <p:cNvPr id="1047" name="Google Shape;1047;p93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8" name="Google Shape;1048;p93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" name="Google Shape;1049;p93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" name="Google Shape;1050;p93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" name="Google Shape;1051;p93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" name="Google Shape;1052;p93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 End slide 1">
  <p:cSld name="BLANK_4_1">
    <p:bg>
      <p:bgPr>
        <a:solidFill>
          <a:schemeClr val="dk1"/>
        </a:solidFill>
      </p:bgPr>
    </p:bg>
    <p:spTree>
      <p:nvGrpSpPr>
        <p:cNvPr id="1053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Google Shape;1054;p94"/>
          <p:cNvPicPr preferRelativeResize="0"/>
          <p:nvPr/>
        </p:nvPicPr>
        <p:blipFill rotWithShape="1">
          <a:blip r:embed="rId2">
            <a:alphaModFix/>
          </a:blip>
          <a:srcRect b="7807" l="0" r="0" t="7798"/>
          <a:stretch/>
        </p:blipFill>
        <p:spPr>
          <a:xfrm>
            <a:off x="0" y="0"/>
            <a:ext cx="9144003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1055" name="Google Shape;1055;p94"/>
          <p:cNvSpPr txBox="1"/>
          <p:nvPr/>
        </p:nvSpPr>
        <p:spPr>
          <a:xfrm>
            <a:off x="536575" y="596500"/>
            <a:ext cx="5928300" cy="28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Entrepreneurial</a:t>
            </a:r>
            <a:endParaRPr b="1" sz="46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Responsible</a:t>
            </a:r>
            <a:endParaRPr b="1" sz="46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Dedicated</a:t>
            </a:r>
            <a:endParaRPr b="1" sz="46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46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Inclusive</a:t>
            </a:r>
            <a:endParaRPr b="1" sz="46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056" name="Google Shape;1056;p94"/>
          <p:cNvSpPr txBox="1"/>
          <p:nvPr/>
        </p:nvSpPr>
        <p:spPr>
          <a:xfrm>
            <a:off x="5311425" y="4748700"/>
            <a:ext cx="261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no" sz="1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Champions of cloud software</a:t>
            </a:r>
            <a:endParaRPr sz="12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 sz="3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  </a:t>
            </a:r>
            <a:endParaRPr sz="3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grpSp>
        <p:nvGrpSpPr>
          <p:cNvPr id="1057" name="Google Shape;1057;p94"/>
          <p:cNvGrpSpPr/>
          <p:nvPr/>
        </p:nvGrpSpPr>
        <p:grpSpPr>
          <a:xfrm>
            <a:off x="8179987" y="4771688"/>
            <a:ext cx="721508" cy="138564"/>
            <a:chOff x="177575" y="2146150"/>
            <a:chExt cx="7108450" cy="1313400"/>
          </a:xfrm>
        </p:grpSpPr>
        <p:sp>
          <p:nvSpPr>
            <p:cNvPr id="1058" name="Google Shape;1058;p94"/>
            <p:cNvSpPr/>
            <p:nvPr/>
          </p:nvSpPr>
          <p:spPr>
            <a:xfrm>
              <a:off x="177575" y="2146150"/>
              <a:ext cx="2139100" cy="1313400"/>
            </a:xfrm>
            <a:custGeom>
              <a:rect b="b" l="l" r="r" t="t"/>
              <a:pathLst>
                <a:path extrusionOk="0" h="52536" w="85564">
                  <a:moveTo>
                    <a:pt x="31280" y="0"/>
                  </a:moveTo>
                  <a:lnTo>
                    <a:pt x="57917" y="40763"/>
                  </a:lnTo>
                  <a:lnTo>
                    <a:pt x="57917" y="40763"/>
                  </a:lnTo>
                  <a:lnTo>
                    <a:pt x="8880" y="4440"/>
                  </a:lnTo>
                  <a:lnTo>
                    <a:pt x="8880" y="4440"/>
                  </a:lnTo>
                  <a:cubicBezTo>
                    <a:pt x="202" y="10493"/>
                    <a:pt x="0" y="21391"/>
                    <a:pt x="9485" y="32086"/>
                  </a:cubicBezTo>
                  <a:cubicBezTo>
                    <a:pt x="20062" y="44396"/>
                    <a:pt x="39577" y="52535"/>
                    <a:pt x="55998" y="52535"/>
                  </a:cubicBezTo>
                  <a:cubicBezTo>
                    <a:pt x="58689" y="52535"/>
                    <a:pt x="61297" y="52317"/>
                    <a:pt x="63769" y="51862"/>
                  </a:cubicBezTo>
                  <a:cubicBezTo>
                    <a:pt x="81326" y="48431"/>
                    <a:pt x="85564" y="34306"/>
                    <a:pt x="73254" y="20180"/>
                  </a:cubicBezTo>
                  <a:cubicBezTo>
                    <a:pt x="63568" y="9081"/>
                    <a:pt x="46616" y="1413"/>
                    <a:pt x="31280" y="0"/>
                  </a:cubicBezTo>
                  <a:close/>
                </a:path>
              </a:pathLst>
            </a:custGeom>
            <a:solidFill>
              <a:srgbClr val="E7064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9" name="Google Shape;1059;p94"/>
            <p:cNvSpPr/>
            <p:nvPr/>
          </p:nvSpPr>
          <p:spPr>
            <a:xfrm>
              <a:off x="6347625" y="2151175"/>
              <a:ext cx="938400" cy="1286500"/>
            </a:xfrm>
            <a:custGeom>
              <a:rect b="b" l="l" r="r" t="t"/>
              <a:pathLst>
                <a:path extrusionOk="0" h="51460" w="37536">
                  <a:moveTo>
                    <a:pt x="14127" y="1"/>
                  </a:moveTo>
                  <a:lnTo>
                    <a:pt x="1" y="51459"/>
                  </a:lnTo>
                  <a:lnTo>
                    <a:pt x="10898" y="51459"/>
                  </a:lnTo>
                  <a:lnTo>
                    <a:pt x="17154" y="26840"/>
                  </a:lnTo>
                  <a:cubicBezTo>
                    <a:pt x="17961" y="23813"/>
                    <a:pt x="18163" y="20988"/>
                    <a:pt x="18567" y="17961"/>
                  </a:cubicBezTo>
                  <a:cubicBezTo>
                    <a:pt x="19172" y="20988"/>
                    <a:pt x="19576" y="23813"/>
                    <a:pt x="20585" y="26840"/>
                  </a:cubicBezTo>
                  <a:lnTo>
                    <a:pt x="26437" y="51459"/>
                  </a:lnTo>
                  <a:lnTo>
                    <a:pt x="37536" y="51459"/>
                  </a:lnTo>
                  <a:lnTo>
                    <a:pt x="226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" name="Google Shape;1060;p94"/>
            <p:cNvSpPr/>
            <p:nvPr/>
          </p:nvSpPr>
          <p:spPr>
            <a:xfrm>
              <a:off x="2669825" y="2151175"/>
              <a:ext cx="938375" cy="1286500"/>
            </a:xfrm>
            <a:custGeom>
              <a:rect b="b" l="l" r="r" t="t"/>
              <a:pathLst>
                <a:path extrusionOk="0" h="51460" w="37535">
                  <a:moveTo>
                    <a:pt x="0" y="1"/>
                  </a:moveTo>
                  <a:lnTo>
                    <a:pt x="14933" y="51459"/>
                  </a:lnTo>
                  <a:lnTo>
                    <a:pt x="23409" y="51459"/>
                  </a:lnTo>
                  <a:lnTo>
                    <a:pt x="37535" y="1"/>
                  </a:lnTo>
                  <a:lnTo>
                    <a:pt x="26840" y="1"/>
                  </a:lnTo>
                  <a:lnTo>
                    <a:pt x="20584" y="24620"/>
                  </a:lnTo>
                  <a:cubicBezTo>
                    <a:pt x="19776" y="27647"/>
                    <a:pt x="19575" y="30472"/>
                    <a:pt x="18969" y="33499"/>
                  </a:cubicBezTo>
                  <a:cubicBezTo>
                    <a:pt x="18364" y="30674"/>
                    <a:pt x="17960" y="27647"/>
                    <a:pt x="17153" y="24822"/>
                  </a:cubicBezTo>
                  <a:lnTo>
                    <a:pt x="110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1" name="Google Shape;1061;p94"/>
            <p:cNvSpPr/>
            <p:nvPr/>
          </p:nvSpPr>
          <p:spPr>
            <a:xfrm>
              <a:off x="3804950" y="2151175"/>
              <a:ext cx="252275" cy="1286500"/>
            </a:xfrm>
            <a:custGeom>
              <a:rect b="b" l="l" r="r" t="t"/>
              <a:pathLst>
                <a:path extrusionOk="0" h="51460" w="10091">
                  <a:moveTo>
                    <a:pt x="0" y="1"/>
                  </a:moveTo>
                  <a:lnTo>
                    <a:pt x="0" y="51459"/>
                  </a:lnTo>
                  <a:lnTo>
                    <a:pt x="10090" y="51459"/>
                  </a:lnTo>
                  <a:lnTo>
                    <a:pt x="100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2" name="Google Shape;1062;p94"/>
            <p:cNvSpPr/>
            <p:nvPr/>
          </p:nvSpPr>
          <p:spPr>
            <a:xfrm>
              <a:off x="5046025" y="2151175"/>
              <a:ext cx="1155325" cy="1286500"/>
            </a:xfrm>
            <a:custGeom>
              <a:rect b="b" l="l" r="r" t="t"/>
              <a:pathLst>
                <a:path extrusionOk="0" h="51460" w="46213">
                  <a:moveTo>
                    <a:pt x="4440" y="1"/>
                  </a:moveTo>
                  <a:lnTo>
                    <a:pt x="0" y="51459"/>
                  </a:lnTo>
                  <a:lnTo>
                    <a:pt x="10897" y="51459"/>
                  </a:lnTo>
                  <a:lnTo>
                    <a:pt x="12512" y="14328"/>
                  </a:lnTo>
                  <a:lnTo>
                    <a:pt x="12512" y="15337"/>
                  </a:lnTo>
                  <a:lnTo>
                    <a:pt x="14328" y="26840"/>
                  </a:lnTo>
                  <a:lnTo>
                    <a:pt x="19373" y="51459"/>
                  </a:lnTo>
                  <a:lnTo>
                    <a:pt x="27243" y="51459"/>
                  </a:lnTo>
                  <a:lnTo>
                    <a:pt x="31481" y="27042"/>
                  </a:lnTo>
                  <a:lnTo>
                    <a:pt x="33096" y="14328"/>
                  </a:lnTo>
                  <a:lnTo>
                    <a:pt x="33297" y="14328"/>
                  </a:lnTo>
                  <a:lnTo>
                    <a:pt x="35719" y="51459"/>
                  </a:lnTo>
                  <a:lnTo>
                    <a:pt x="46213" y="51459"/>
                  </a:lnTo>
                  <a:lnTo>
                    <a:pt x="40764" y="1"/>
                  </a:lnTo>
                  <a:lnTo>
                    <a:pt x="27243" y="1"/>
                  </a:lnTo>
                  <a:lnTo>
                    <a:pt x="23006" y="30472"/>
                  </a:lnTo>
                  <a:lnTo>
                    <a:pt x="179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" name="Google Shape;1063;p94"/>
            <p:cNvSpPr/>
            <p:nvPr/>
          </p:nvSpPr>
          <p:spPr>
            <a:xfrm>
              <a:off x="4243850" y="2151175"/>
              <a:ext cx="625625" cy="1286500"/>
            </a:xfrm>
            <a:custGeom>
              <a:rect b="b" l="l" r="r" t="t"/>
              <a:pathLst>
                <a:path extrusionOk="0" h="51460" w="25025">
                  <a:moveTo>
                    <a:pt x="5450" y="1"/>
                  </a:moveTo>
                  <a:cubicBezTo>
                    <a:pt x="5450" y="1"/>
                    <a:pt x="4642" y="1615"/>
                    <a:pt x="4239" y="2624"/>
                  </a:cubicBezTo>
                  <a:cubicBezTo>
                    <a:pt x="1" y="12916"/>
                    <a:pt x="4037" y="20382"/>
                    <a:pt x="7871" y="27647"/>
                  </a:cubicBezTo>
                  <a:cubicBezTo>
                    <a:pt x="11100" y="33499"/>
                    <a:pt x="14329" y="39755"/>
                    <a:pt x="11504" y="46616"/>
                  </a:cubicBezTo>
                  <a:cubicBezTo>
                    <a:pt x="10696" y="48432"/>
                    <a:pt x="9486" y="50248"/>
                    <a:pt x="7871" y="51459"/>
                  </a:cubicBezTo>
                  <a:lnTo>
                    <a:pt x="19979" y="51459"/>
                  </a:lnTo>
                  <a:cubicBezTo>
                    <a:pt x="19979" y="51459"/>
                    <a:pt x="20786" y="50047"/>
                    <a:pt x="20988" y="49441"/>
                  </a:cubicBezTo>
                  <a:cubicBezTo>
                    <a:pt x="25024" y="39553"/>
                    <a:pt x="23006" y="32692"/>
                    <a:pt x="17558" y="23208"/>
                  </a:cubicBezTo>
                  <a:cubicBezTo>
                    <a:pt x="17154" y="22602"/>
                    <a:pt x="16750" y="21997"/>
                    <a:pt x="16347" y="21190"/>
                  </a:cubicBezTo>
                  <a:cubicBezTo>
                    <a:pt x="13925" y="16952"/>
                    <a:pt x="11100" y="11907"/>
                    <a:pt x="13925" y="5449"/>
                  </a:cubicBezTo>
                  <a:cubicBezTo>
                    <a:pt x="14531" y="3431"/>
                    <a:pt x="15943" y="1413"/>
                    <a:pt x="177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 Basics - Blank">
  <p:cSld name="BLANK_3">
    <p:spTree>
      <p:nvGrpSpPr>
        <p:cNvPr id="1064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9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67" name="Google Shape;1067;p9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68" name="Google Shape;1068;p9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">
  <p:cSld name="TITLE_AND_BODY_5"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97"/>
          <p:cNvSpPr txBox="1"/>
          <p:nvPr>
            <p:ph type="title"/>
          </p:nvPr>
        </p:nvSpPr>
        <p:spPr>
          <a:xfrm>
            <a:off x="540000" y="360000"/>
            <a:ext cx="8031300" cy="7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 sz="36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9pPr>
          </a:lstStyle>
          <a:p/>
        </p:txBody>
      </p:sp>
      <p:sp>
        <p:nvSpPr>
          <p:cNvPr id="1071" name="Google Shape;1071;p97"/>
          <p:cNvSpPr txBox="1"/>
          <p:nvPr>
            <p:ph idx="1" type="body"/>
          </p:nvPr>
        </p:nvSpPr>
        <p:spPr>
          <a:xfrm>
            <a:off x="540000" y="1180788"/>
            <a:ext cx="8031300" cy="3345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  <a:defRPr sz="1400">
                <a:solidFill>
                  <a:schemeClr val="dk1"/>
                </a:solidFill>
              </a:defRPr>
            </a:lvl1pPr>
            <a:lvl2pPr indent="-279400" lvl="1" marL="9144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1072" name="Google Shape;1072;p97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8028000" y="4680000"/>
            <a:ext cx="786316" cy="1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3" name="Google Shape;1073;p97"/>
          <p:cNvSpPr/>
          <p:nvPr/>
        </p:nvSpPr>
        <p:spPr>
          <a:xfrm rot="5400000">
            <a:off x="-338562" y="689400"/>
            <a:ext cx="720000" cy="5760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1">
  <p:cSld name="TITLE_AND_BODY_6">
    <p:spTree>
      <p:nvGrpSpPr>
        <p:cNvPr id="1074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98"/>
          <p:cNvSpPr txBox="1"/>
          <p:nvPr>
            <p:ph type="title"/>
          </p:nvPr>
        </p:nvSpPr>
        <p:spPr>
          <a:xfrm>
            <a:off x="540000" y="360000"/>
            <a:ext cx="8031300" cy="7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 sz="36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9pPr>
          </a:lstStyle>
          <a:p/>
        </p:txBody>
      </p:sp>
      <p:sp>
        <p:nvSpPr>
          <p:cNvPr id="1076" name="Google Shape;1076;p98"/>
          <p:cNvSpPr txBox="1"/>
          <p:nvPr>
            <p:ph idx="1" type="body"/>
          </p:nvPr>
        </p:nvSpPr>
        <p:spPr>
          <a:xfrm>
            <a:off x="540000" y="1180788"/>
            <a:ext cx="8031300" cy="3345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  <a:defRPr sz="1400">
                <a:solidFill>
                  <a:schemeClr val="dk1"/>
                </a:solidFill>
              </a:defRPr>
            </a:lvl1pPr>
            <a:lvl2pPr indent="-279400" lvl="1" marL="9144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1077" name="Google Shape;1077;p98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8028000" y="4680000"/>
            <a:ext cx="786316" cy="1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8" name="Google Shape;1078;p98"/>
          <p:cNvSpPr/>
          <p:nvPr/>
        </p:nvSpPr>
        <p:spPr>
          <a:xfrm rot="5400000">
            <a:off x="-338562" y="689400"/>
            <a:ext cx="720000" cy="5760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2">
  <p:cSld name="TITLE_AND_BODY_7">
    <p:spTree>
      <p:nvGrpSpPr>
        <p:cNvPr id="1079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99"/>
          <p:cNvSpPr txBox="1"/>
          <p:nvPr>
            <p:ph type="title"/>
          </p:nvPr>
        </p:nvSpPr>
        <p:spPr>
          <a:xfrm>
            <a:off x="540000" y="360000"/>
            <a:ext cx="8031300" cy="7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 sz="36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9pPr>
          </a:lstStyle>
          <a:p/>
        </p:txBody>
      </p:sp>
      <p:sp>
        <p:nvSpPr>
          <p:cNvPr id="1081" name="Google Shape;1081;p99"/>
          <p:cNvSpPr txBox="1"/>
          <p:nvPr>
            <p:ph idx="1" type="body"/>
          </p:nvPr>
        </p:nvSpPr>
        <p:spPr>
          <a:xfrm>
            <a:off x="540000" y="1180788"/>
            <a:ext cx="8031300" cy="3345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  <a:defRPr sz="1400">
                <a:solidFill>
                  <a:schemeClr val="dk1"/>
                </a:solidFill>
              </a:defRPr>
            </a:lvl1pPr>
            <a:lvl2pPr indent="-279400" lvl="1" marL="9144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1082" name="Google Shape;1082;p99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8028000" y="4680000"/>
            <a:ext cx="786316" cy="1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3" name="Google Shape;1083;p99"/>
          <p:cNvSpPr/>
          <p:nvPr/>
        </p:nvSpPr>
        <p:spPr>
          <a:xfrm rot="5400000">
            <a:off x="-338562" y="689400"/>
            <a:ext cx="720000" cy="5760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Basics - Title, body (white) 3">
  <p:cSld name="TITLE_AND_BODY_8">
    <p:spTree>
      <p:nvGrpSpPr>
        <p:cNvPr id="1084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p100"/>
          <p:cNvSpPr txBox="1"/>
          <p:nvPr>
            <p:ph type="title"/>
          </p:nvPr>
        </p:nvSpPr>
        <p:spPr>
          <a:xfrm>
            <a:off x="540000" y="360000"/>
            <a:ext cx="8031300" cy="7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 sz="360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b="0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9pPr>
          </a:lstStyle>
          <a:p/>
        </p:txBody>
      </p:sp>
      <p:sp>
        <p:nvSpPr>
          <p:cNvPr id="1086" name="Google Shape;1086;p100"/>
          <p:cNvSpPr txBox="1"/>
          <p:nvPr>
            <p:ph idx="1" type="body"/>
          </p:nvPr>
        </p:nvSpPr>
        <p:spPr>
          <a:xfrm>
            <a:off x="540000" y="1180788"/>
            <a:ext cx="8031300" cy="3345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  <a:defRPr sz="1400">
                <a:solidFill>
                  <a:schemeClr val="dk1"/>
                </a:solidFill>
              </a:defRPr>
            </a:lvl1pPr>
            <a:lvl2pPr indent="-279400" lvl="1" marL="9144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2pPr>
            <a:lvl3pPr indent="-279400" lvl="2" marL="13716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3pPr>
            <a:lvl4pPr indent="-279400" lvl="3" marL="18288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4pPr>
            <a:lvl5pPr indent="-279400" lvl="4" marL="22860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5pPr>
            <a:lvl6pPr indent="-279400" lvl="5" marL="27432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6pPr>
            <a:lvl7pPr indent="-279400" lvl="6" marL="32004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●"/>
              <a:defRPr sz="1000">
                <a:solidFill>
                  <a:schemeClr val="dk1"/>
                </a:solidFill>
              </a:defRPr>
            </a:lvl7pPr>
            <a:lvl8pPr indent="-279400" lvl="7" marL="3657600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Char char="○"/>
              <a:defRPr sz="1000">
                <a:solidFill>
                  <a:schemeClr val="dk1"/>
                </a:solidFill>
              </a:defRPr>
            </a:lvl8pPr>
            <a:lvl9pPr indent="-279400" lvl="8" marL="4114800" rtl="0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800"/>
              <a:buChar char="■"/>
              <a:defRPr sz="1000">
                <a:solidFill>
                  <a:schemeClr val="dk1"/>
                </a:solidFill>
              </a:defRPr>
            </a:lvl9pPr>
          </a:lstStyle>
          <a:p/>
        </p:txBody>
      </p:sp>
      <p:pic>
        <p:nvPicPr>
          <p:cNvPr id="1087" name="Google Shape;1087;p100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8028000" y="4680000"/>
            <a:ext cx="786316" cy="1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8" name="Google Shape;1088;p100"/>
          <p:cNvSpPr/>
          <p:nvPr/>
        </p:nvSpPr>
        <p:spPr>
          <a:xfrm rot="5400000">
            <a:off x="-338562" y="689400"/>
            <a:ext cx="720000" cy="57600"/>
          </a:xfrm>
          <a:prstGeom prst="round2SameRect">
            <a:avLst>
              <a:gd fmla="val 50000" name="adj1"/>
              <a:gd fmla="val 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theme" Target="../theme/theme3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2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29" Type="http://schemas.openxmlformats.org/officeDocument/2006/relationships/slideLayout" Target="../slideLayouts/slideLayout44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46.xml"/><Relationship Id="rId3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26.xml"/><Relationship Id="rId3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5.xml"/><Relationship Id="rId3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28.xml"/><Relationship Id="rId35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27.xml"/><Relationship Id="rId34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30.xml"/><Relationship Id="rId37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29.xml"/><Relationship Id="rId36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32.xml"/><Relationship Id="rId39" Type="http://schemas.openxmlformats.org/officeDocument/2006/relationships/theme" Target="../theme/theme1.xml"/><Relationship Id="rId16" Type="http://schemas.openxmlformats.org/officeDocument/2006/relationships/slideLayout" Target="../slideLayouts/slideLayout31.xml"/><Relationship Id="rId38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3.xml"/></Relationships>
</file>

<file path=ppt/slideMasters/_rels/slideMaster3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93.xml"/><Relationship Id="rId20" Type="http://schemas.openxmlformats.org/officeDocument/2006/relationships/slideLayout" Target="../slideLayouts/slideLayout73.xml"/><Relationship Id="rId42" Type="http://schemas.openxmlformats.org/officeDocument/2006/relationships/slideLayout" Target="../slideLayouts/slideLayout95.xml"/><Relationship Id="rId41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75.xml"/><Relationship Id="rId44" Type="http://schemas.openxmlformats.org/officeDocument/2006/relationships/slideLayout" Target="../slideLayouts/slideLayout97.xml"/><Relationship Id="rId21" Type="http://schemas.openxmlformats.org/officeDocument/2006/relationships/slideLayout" Target="../slideLayouts/slideLayout74.xml"/><Relationship Id="rId43" Type="http://schemas.openxmlformats.org/officeDocument/2006/relationships/slideLayout" Target="../slideLayouts/slideLayout96.xml"/><Relationship Id="rId24" Type="http://schemas.openxmlformats.org/officeDocument/2006/relationships/slideLayout" Target="../slideLayouts/slideLayout77.xml"/><Relationship Id="rId23" Type="http://schemas.openxmlformats.org/officeDocument/2006/relationships/slideLayout" Target="../slideLayouts/slideLayout76.xml"/><Relationship Id="rId45" Type="http://schemas.openxmlformats.org/officeDocument/2006/relationships/theme" Target="../theme/theme2.xml"/><Relationship Id="rId1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9.xml"/><Relationship Id="rId25" Type="http://schemas.openxmlformats.org/officeDocument/2006/relationships/slideLayout" Target="../slideLayouts/slideLayout78.xml"/><Relationship Id="rId28" Type="http://schemas.openxmlformats.org/officeDocument/2006/relationships/slideLayout" Target="../slideLayouts/slideLayout81.xml"/><Relationship Id="rId27" Type="http://schemas.openxmlformats.org/officeDocument/2006/relationships/slideLayout" Target="../slideLayouts/slideLayout80.xml"/><Relationship Id="rId5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9.xml"/><Relationship Id="rId29" Type="http://schemas.openxmlformats.org/officeDocument/2006/relationships/slideLayout" Target="../slideLayouts/slideLayout82.xml"/><Relationship Id="rId7" Type="http://schemas.openxmlformats.org/officeDocument/2006/relationships/slideLayout" Target="../slideLayouts/slideLayout60.xml"/><Relationship Id="rId8" Type="http://schemas.openxmlformats.org/officeDocument/2006/relationships/slideLayout" Target="../slideLayouts/slideLayout61.xml"/><Relationship Id="rId31" Type="http://schemas.openxmlformats.org/officeDocument/2006/relationships/slideLayout" Target="../slideLayouts/slideLayout84.xml"/><Relationship Id="rId30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64.xml"/><Relationship Id="rId33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63.xml"/><Relationship Id="rId32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66.xml"/><Relationship Id="rId35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65.xml"/><Relationship Id="rId34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68.xml"/><Relationship Id="rId37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67.xml"/><Relationship Id="rId36" Type="http://schemas.openxmlformats.org/officeDocument/2006/relationships/slideLayout" Target="../slideLayouts/slideLayout89.xml"/><Relationship Id="rId17" Type="http://schemas.openxmlformats.org/officeDocument/2006/relationships/slideLayout" Target="../slideLayouts/slideLayout70.xml"/><Relationship Id="rId39" Type="http://schemas.openxmlformats.org/officeDocument/2006/relationships/slideLayout" Target="../slideLayouts/slideLayout92.xml"/><Relationship Id="rId16" Type="http://schemas.openxmlformats.org/officeDocument/2006/relationships/slideLayout" Target="../slideLayouts/slideLayout69.xml"/><Relationship Id="rId38" Type="http://schemas.openxmlformats.org/officeDocument/2006/relationships/slideLayout" Target="../slideLayouts/slideLayout91.xml"/><Relationship Id="rId19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40000" y="539100"/>
            <a:ext cx="5608800" cy="10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Ubuntu"/>
              <a:buNone/>
              <a:defRPr b="1" i="0" sz="3600" u="none" cap="none" strike="noStrike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i="0" sz="2800" u="none" cap="none" strike="noStrike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i="0" sz="2800" u="none" cap="none" strike="noStrike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i="0" sz="2800" u="none" cap="none" strike="noStrike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i="0" sz="2800" u="none" cap="none" strike="noStrike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i="0" sz="2800" u="none" cap="none" strike="noStrike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i="0" sz="2800" u="none" cap="none" strike="noStrike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i="0" sz="2800" u="none" cap="none" strike="noStrike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 Medium"/>
              <a:buNone/>
              <a:defRPr i="0" sz="2800" u="none" cap="none" strike="noStrike">
                <a:solidFill>
                  <a:schemeClr val="dk1"/>
                </a:solidFill>
                <a:latin typeface="Ubuntu Medium"/>
                <a:ea typeface="Ubuntu Medium"/>
                <a:cs typeface="Ubuntu Medium"/>
                <a:sym typeface="Ubuntu Medium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40000" y="1890600"/>
            <a:ext cx="3852000" cy="24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794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Open Sans Light"/>
              <a:buChar char="●"/>
              <a:defRPr b="0" i="0" sz="8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28575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Open Sans Light"/>
              <a:buChar char="○"/>
              <a:defRPr b="0" i="0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indent="-28575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Open Sans Light"/>
              <a:buChar char="■"/>
              <a:defRPr b="0" i="0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indent="-28575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Open Sans Light"/>
              <a:buChar char="●"/>
              <a:defRPr b="0" i="0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indent="-28575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Open Sans Light"/>
              <a:buChar char="○"/>
              <a:defRPr b="0" i="0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indent="-28575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Open Sans Light"/>
              <a:buChar char="■"/>
              <a:defRPr b="0" i="0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indent="-28575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Open Sans Light"/>
              <a:buChar char="●"/>
              <a:defRPr b="0" i="0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indent="-28575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Open Sans Light"/>
              <a:buChar char="○"/>
              <a:defRPr b="0" i="0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indent="-28575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Font typeface="Open Sans Light"/>
              <a:buChar char="■"/>
              <a:defRPr b="0" i="0" sz="900" u="none" cap="none" strike="noStrik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540000" y="4603500"/>
            <a:ext cx="540000" cy="27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Aft>
                <a:spcPts val="0"/>
              </a:spcAft>
              <a:buNone/>
              <a:defRPr sz="800">
                <a:solidFill>
                  <a:srgbClr val="33333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rtl="0">
              <a:spcAft>
                <a:spcPts val="0"/>
              </a:spcAft>
              <a:buNone/>
              <a:defRPr sz="800">
                <a:solidFill>
                  <a:srgbClr val="33333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rtl="0">
              <a:spcAft>
                <a:spcPts val="0"/>
              </a:spcAft>
              <a:buNone/>
              <a:defRPr sz="800">
                <a:solidFill>
                  <a:srgbClr val="33333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rtl="0">
              <a:spcAft>
                <a:spcPts val="0"/>
              </a:spcAft>
              <a:buNone/>
              <a:defRPr sz="800">
                <a:solidFill>
                  <a:srgbClr val="33333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rtl="0">
              <a:spcAft>
                <a:spcPts val="0"/>
              </a:spcAft>
              <a:buNone/>
              <a:defRPr sz="800">
                <a:solidFill>
                  <a:srgbClr val="33333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rtl="0">
              <a:spcAft>
                <a:spcPts val="0"/>
              </a:spcAft>
              <a:buNone/>
              <a:defRPr sz="800">
                <a:solidFill>
                  <a:srgbClr val="33333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rtl="0">
              <a:spcAft>
                <a:spcPts val="0"/>
              </a:spcAft>
              <a:buNone/>
              <a:defRPr sz="800">
                <a:solidFill>
                  <a:srgbClr val="33333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rtl="0">
              <a:spcAft>
                <a:spcPts val="0"/>
              </a:spcAft>
              <a:buNone/>
              <a:defRPr sz="800">
                <a:solidFill>
                  <a:srgbClr val="33333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rtl="0">
              <a:spcAft>
                <a:spcPts val="0"/>
              </a:spcAft>
              <a:buNone/>
              <a:defRPr sz="800">
                <a:solidFill>
                  <a:srgbClr val="333333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o"/>
              <a:t>‹#›</a:t>
            </a:fld>
            <a:endParaRPr/>
          </a:p>
        </p:txBody>
      </p:sp>
      <p:pic>
        <p:nvPicPr>
          <p:cNvPr id="9" name="Google Shape;9;p1"/>
          <p:cNvPicPr preferRelativeResize="0"/>
          <p:nvPr/>
        </p:nvPicPr>
        <p:blipFill rotWithShape="1">
          <a:blip r:embed="rId1">
            <a:alphaModFix/>
          </a:blip>
          <a:srcRect b="0" l="0" r="10" t="0"/>
          <a:stretch/>
        </p:blipFill>
        <p:spPr>
          <a:xfrm>
            <a:off x="7932600" y="4603500"/>
            <a:ext cx="671400" cy="15369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680">
          <p15:clr>
            <a:srgbClr val="EA4335"/>
          </p15:clr>
        </p15:guide>
        <p15:guide id="2" pos="2767">
          <p15:clr>
            <a:srgbClr val="EA4335"/>
          </p15:clr>
        </p15:guide>
        <p15:guide id="3" pos="340">
          <p15:clr>
            <a:srgbClr val="EA4335"/>
          </p15:clr>
        </p15:guide>
        <p15:guide id="4" orient="horz" pos="340">
          <p15:clr>
            <a:srgbClr val="EA4335"/>
          </p15:clr>
        </p15:guide>
        <p15:guide id="5" orient="horz" pos="2900">
          <p15:clr>
            <a:srgbClr val="EA4335"/>
          </p15:clr>
        </p15:guide>
        <p15:guide id="6" pos="5420">
          <p15:clr>
            <a:srgbClr val="EA4335"/>
          </p15:clr>
        </p15:guide>
        <p15:guide id="7" pos="2993">
          <p15:clr>
            <a:srgbClr val="EA4335"/>
          </p15:clr>
        </p15:guide>
        <p15:guide id="8" pos="1440">
          <p15:clr>
            <a:srgbClr val="EA4335"/>
          </p15:clr>
        </p15:guide>
        <p15:guide id="9" pos="1667">
          <p15:clr>
            <a:srgbClr val="EA4335"/>
          </p15:clr>
        </p15:guide>
        <p15:guide id="10" pos="4093">
          <p15:clr>
            <a:srgbClr val="EA4335"/>
          </p15:clr>
        </p15:guide>
        <p15:guide id="11" pos="4320">
          <p15:clr>
            <a:srgbClr val="EA4335"/>
          </p15:clr>
        </p15:guide>
        <p15:guide id="12" orient="horz" pos="1020">
          <p15:clr>
            <a:srgbClr val="EA4335"/>
          </p15:clr>
        </p15:guide>
        <p15:guide id="13" orient="horz" pos="850">
          <p15:clr>
            <a:srgbClr val="EA4335"/>
          </p15:clr>
        </p15:guide>
        <p15:guide id="14" orient="horz" pos="1191">
          <p15:clr>
            <a:srgbClr val="EA4335"/>
          </p15:clr>
        </p15:guide>
        <p15:guide id="15" orient="horz" pos="2560">
          <p15:clr>
            <a:srgbClr val="EA4335"/>
          </p15:clr>
        </p15:guide>
        <p15:guide id="16" pos="3432">
          <p15:clr>
            <a:srgbClr val="EA4335"/>
          </p15:clr>
        </p15:guide>
        <p15:guide id="17" pos="3655">
          <p15:clr>
            <a:srgbClr val="EA4335"/>
          </p15:clr>
        </p15:guide>
        <p15:guide id="18" orient="horz" pos="2724">
          <p15:clr>
            <a:srgbClr val="EA4335"/>
          </p15:clr>
        </p15:guide>
        <p15:guide id="19" orient="horz" pos="3076">
          <p15:clr>
            <a:srgbClr val="EA4335"/>
          </p15:clr>
        </p15:guide>
        <p15:guide id="20" orient="horz" pos="504">
          <p15:clr>
            <a:srgbClr val="EA4335"/>
          </p15:clr>
        </p15:guide>
        <p15:guide id="21" orient="horz" pos="1531">
          <p15:clr>
            <a:srgbClr val="EA4335"/>
          </p15:clr>
        </p15:guide>
        <p15:guide id="22" orient="horz" pos="1361">
          <p15:clr>
            <a:srgbClr val="EA4335"/>
          </p15:clr>
        </p15:guide>
        <p15:guide id="23" orient="horz" pos="1871">
          <p15:clr>
            <a:srgbClr val="EA4335"/>
          </p15:clr>
        </p15:guide>
        <p15:guide id="24" orient="horz" pos="1701">
          <p15:clr>
            <a:srgbClr val="EA4335"/>
          </p15:clr>
        </p15:guide>
        <p15:guide id="25" orient="horz" pos="2041">
          <p15:clr>
            <a:srgbClr val="EA4335"/>
          </p15:clr>
        </p15:guide>
        <p15:guide id="26" orient="horz" pos="2211">
          <p15:clr>
            <a:srgbClr val="EA4335"/>
          </p15:clr>
        </p15:guide>
        <p15:guide id="27" orient="horz" pos="2381">
          <p15:clr>
            <a:srgbClr val="EA4335"/>
          </p15:clr>
        </p15:guide>
        <p15:guide id="28" pos="4766">
          <p15:clr>
            <a:srgbClr val="EA4335"/>
          </p15:clr>
        </p15:guide>
        <p15:guide id="29" pos="4985">
          <p15:clr>
            <a:srgbClr val="EA4335"/>
          </p15:clr>
        </p15:guide>
        <p15:guide id="30" pos="2107">
          <p15:clr>
            <a:srgbClr val="EA4335"/>
          </p15:clr>
        </p15:guide>
        <p15:guide id="31" pos="2332">
          <p15:clr>
            <a:srgbClr val="EA4335"/>
          </p15:clr>
        </p15:guide>
        <p15:guide id="32" pos="786">
          <p15:clr>
            <a:srgbClr val="EA4335"/>
          </p15:clr>
        </p15:guide>
        <p15:guide id="33" pos="1005">
          <p15:clr>
            <a:srgbClr val="EA4335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7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157" name="Google Shape;157;p17"/>
          <p:cNvSpPr txBox="1"/>
          <p:nvPr>
            <p:ph idx="1" type="body"/>
          </p:nvPr>
        </p:nvSpPr>
        <p:spPr>
          <a:xfrm>
            <a:off x="536575" y="1279325"/>
            <a:ext cx="8070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 Light"/>
              <a:buChar char="●"/>
              <a:defRPr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04800" lvl="1" marL="9144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○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indent="-298450" lvl="2" marL="13716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■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indent="-298450" lvl="3" marL="18288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●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indent="-298450" lvl="4" marL="22860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○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indent="-298450" lvl="5" marL="27432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■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indent="-298450" lvl="6" marL="32004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●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indent="-298450" lvl="7" marL="36576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○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indent="-298450" lvl="8" marL="4114800" rtl="0">
              <a:lnSpc>
                <a:spcPct val="130000"/>
              </a:lnSpc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100"/>
              <a:buFont typeface="Open Sans Light"/>
              <a:buChar char="■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  <p:sldLayoutId id="2147483693" r:id="rId31"/>
    <p:sldLayoutId id="2147483694" r:id="rId32"/>
    <p:sldLayoutId id="2147483695" r:id="rId33"/>
    <p:sldLayoutId id="2147483696" r:id="rId34"/>
    <p:sldLayoutId id="2147483697" r:id="rId35"/>
    <p:sldLayoutId id="2147483698" r:id="rId36"/>
    <p:sldLayoutId id="2147483699" r:id="rId37"/>
    <p:sldLayoutId id="2147483700" r:id="rId3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93">
          <p15:clr>
            <a:srgbClr val="E46962"/>
          </p15:clr>
        </p15:guide>
        <p15:guide id="2" orient="horz" pos="3006">
          <p15:clr>
            <a:srgbClr val="E46962"/>
          </p15:clr>
        </p15:guide>
        <p15:guide id="3" pos="5065">
          <p15:clr>
            <a:srgbClr val="E46962"/>
          </p15:clr>
        </p15:guide>
        <p15:guide id="4" pos="5607">
          <p15:clr>
            <a:srgbClr val="E46962"/>
          </p15:clr>
        </p15:guide>
        <p15:guide id="5" pos="150">
          <p15:clr>
            <a:srgbClr val="E46962"/>
          </p15:clr>
        </p15:guide>
        <p15:guide id="6" pos="689">
          <p15:clr>
            <a:srgbClr val="E46962"/>
          </p15:clr>
        </p15:guide>
        <p15:guide id="7" orient="horz" pos="2855">
          <p15:clr>
            <a:srgbClr val="E46962"/>
          </p15:clr>
        </p15:guide>
        <p15:guide id="8" orient="horz" pos="147">
          <p15:clr>
            <a:srgbClr val="E46962"/>
          </p15:clr>
        </p15:guide>
        <p15:guide id="9" orient="horz" pos="376">
          <p15:clr>
            <a:srgbClr val="E46962"/>
          </p15:clr>
        </p15:guide>
        <p15:guide id="10" pos="2913">
          <p15:clr>
            <a:srgbClr val="E46962"/>
          </p15:clr>
        </p15:guide>
        <p15:guide id="11" pos="2835">
          <p15:clr>
            <a:srgbClr val="E46962"/>
          </p15:clr>
        </p15:guide>
        <p15:guide id="12" pos="2483">
          <p15:clr>
            <a:srgbClr val="E46962"/>
          </p15:clr>
        </p15:guide>
        <p15:guide id="13" pos="2405">
          <p15:clr>
            <a:srgbClr val="E46962"/>
          </p15:clr>
        </p15:guide>
        <p15:guide id="14" pos="3270">
          <p15:clr>
            <a:srgbClr val="E46962"/>
          </p15:clr>
        </p15:guide>
        <p15:guide id="15" pos="3346">
          <p15:clr>
            <a:srgbClr val="E46962"/>
          </p15:clr>
        </p15:guide>
        <p15:guide id="16" pos="3699">
          <p15:clr>
            <a:srgbClr val="E46962"/>
          </p15:clr>
        </p15:guide>
        <p15:guide id="17" pos="3775">
          <p15:clr>
            <a:srgbClr val="E46962"/>
          </p15:clr>
        </p15:guide>
        <p15:guide id="18" pos="4128">
          <p15:clr>
            <a:srgbClr val="E46962"/>
          </p15:clr>
        </p15:guide>
        <p15:guide id="19" pos="4205">
          <p15:clr>
            <a:srgbClr val="E46962"/>
          </p15:clr>
        </p15:guide>
        <p15:guide id="20" pos="4561">
          <p15:clr>
            <a:srgbClr val="E46962"/>
          </p15:clr>
        </p15:guide>
        <p15:guide id="21" pos="4635">
          <p15:clr>
            <a:srgbClr val="E46962"/>
          </p15:clr>
        </p15:guide>
        <p15:guide id="22" pos="4991">
          <p15:clr>
            <a:srgbClr val="E46962"/>
          </p15:clr>
        </p15:guide>
        <p15:guide id="23" pos="2054">
          <p15:clr>
            <a:srgbClr val="E46962"/>
          </p15:clr>
        </p15:guide>
        <p15:guide id="24" pos="1976">
          <p15:clr>
            <a:srgbClr val="E46962"/>
          </p15:clr>
        </p15:guide>
        <p15:guide id="25" pos="1546">
          <p15:clr>
            <a:srgbClr val="E46962"/>
          </p15:clr>
        </p15:guide>
        <p15:guide id="26" pos="1626">
          <p15:clr>
            <a:srgbClr val="E46962"/>
          </p15:clr>
        </p15:guide>
        <p15:guide id="27" pos="1195">
          <p15:clr>
            <a:srgbClr val="E46962"/>
          </p15:clr>
        </p15:guide>
        <p15:guide id="28" pos="1117">
          <p15:clr>
            <a:srgbClr val="E46962"/>
          </p15:clr>
        </p15:guide>
        <p15:guide id="29" pos="762">
          <p15:clr>
            <a:srgbClr val="E46962"/>
          </p15:clr>
        </p15:guide>
        <p15:guide id="30" pos="338">
          <p15:clr>
            <a:srgbClr val="E46962"/>
          </p15:clr>
        </p15:guide>
        <p15:guide id="31" pos="5422">
          <p15:clr>
            <a:srgbClr val="E46962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56"/>
          <p:cNvSpPr txBox="1"/>
          <p:nvPr>
            <p:ph type="title"/>
          </p:nvPr>
        </p:nvSpPr>
        <p:spPr>
          <a:xfrm>
            <a:off x="536575" y="432000"/>
            <a:ext cx="8070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Ubuntu"/>
              <a:buNone/>
              <a:defRPr b="1" sz="280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611" name="Google Shape;611;p56"/>
          <p:cNvSpPr txBox="1"/>
          <p:nvPr>
            <p:ph idx="1" type="body"/>
          </p:nvPr>
        </p:nvSpPr>
        <p:spPr>
          <a:xfrm>
            <a:off x="536575" y="1279325"/>
            <a:ext cx="8070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 Light"/>
              <a:buChar char="●"/>
              <a:defRPr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indent="-304800" lvl="1" marL="9144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 Light"/>
              <a:buChar char="○"/>
              <a:defRPr sz="12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indent="-298450" lvl="2" marL="13716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■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indent="-298450" lvl="3" marL="18288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●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indent="-298450" lvl="4" marL="22860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○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indent="-298450" lvl="5" marL="27432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■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indent="-298450" lvl="6" marL="32004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●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indent="-298450" lvl="7" marL="3657600" rtl="0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Open Sans Light"/>
              <a:buChar char="○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indent="-298450" lvl="8" marL="4114800" rtl="0">
              <a:lnSpc>
                <a:spcPct val="130000"/>
              </a:lnSpc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100"/>
              <a:buFont typeface="Open Sans Light"/>
              <a:buChar char="■"/>
              <a:defRPr sz="11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  <p:sldLayoutId id="2147483720" r:id="rId20"/>
    <p:sldLayoutId id="2147483721" r:id="rId21"/>
    <p:sldLayoutId id="2147483722" r:id="rId22"/>
    <p:sldLayoutId id="2147483723" r:id="rId23"/>
    <p:sldLayoutId id="2147483724" r:id="rId24"/>
    <p:sldLayoutId id="2147483725" r:id="rId25"/>
    <p:sldLayoutId id="2147483726" r:id="rId26"/>
    <p:sldLayoutId id="2147483727" r:id="rId27"/>
    <p:sldLayoutId id="2147483728" r:id="rId28"/>
    <p:sldLayoutId id="2147483729" r:id="rId29"/>
    <p:sldLayoutId id="2147483730" r:id="rId30"/>
    <p:sldLayoutId id="2147483731" r:id="rId31"/>
    <p:sldLayoutId id="2147483732" r:id="rId32"/>
    <p:sldLayoutId id="2147483733" r:id="rId33"/>
    <p:sldLayoutId id="2147483734" r:id="rId34"/>
    <p:sldLayoutId id="2147483735" r:id="rId35"/>
    <p:sldLayoutId id="2147483736" r:id="rId36"/>
    <p:sldLayoutId id="2147483737" r:id="rId37"/>
    <p:sldLayoutId id="2147483738" r:id="rId38"/>
    <p:sldLayoutId id="2147483739" r:id="rId39"/>
    <p:sldLayoutId id="2147483740" r:id="rId40"/>
    <p:sldLayoutId id="2147483741" r:id="rId41"/>
    <p:sldLayoutId id="2147483742" r:id="rId42"/>
    <p:sldLayoutId id="2147483743" r:id="rId43"/>
    <p:sldLayoutId id="2147483744" r:id="rId4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93">
          <p15:clr>
            <a:srgbClr val="E46962"/>
          </p15:clr>
        </p15:guide>
        <p15:guide id="2" orient="horz" pos="3006">
          <p15:clr>
            <a:srgbClr val="E46962"/>
          </p15:clr>
        </p15:guide>
        <p15:guide id="3" pos="5065">
          <p15:clr>
            <a:srgbClr val="E46962"/>
          </p15:clr>
        </p15:guide>
        <p15:guide id="4" pos="5607">
          <p15:clr>
            <a:srgbClr val="E46962"/>
          </p15:clr>
        </p15:guide>
        <p15:guide id="5" pos="150">
          <p15:clr>
            <a:srgbClr val="E46962"/>
          </p15:clr>
        </p15:guide>
        <p15:guide id="6" pos="689">
          <p15:clr>
            <a:srgbClr val="E46962"/>
          </p15:clr>
        </p15:guide>
        <p15:guide id="7" orient="horz" pos="2855">
          <p15:clr>
            <a:srgbClr val="E46962"/>
          </p15:clr>
        </p15:guide>
        <p15:guide id="8" orient="horz" pos="147">
          <p15:clr>
            <a:srgbClr val="E46962"/>
          </p15:clr>
        </p15:guide>
        <p15:guide id="9" orient="horz" pos="376">
          <p15:clr>
            <a:srgbClr val="E46962"/>
          </p15:clr>
        </p15:guide>
        <p15:guide id="10" pos="2913">
          <p15:clr>
            <a:srgbClr val="E46962"/>
          </p15:clr>
        </p15:guide>
        <p15:guide id="11" pos="2835">
          <p15:clr>
            <a:srgbClr val="E46962"/>
          </p15:clr>
        </p15:guide>
        <p15:guide id="12" pos="2483">
          <p15:clr>
            <a:srgbClr val="E46962"/>
          </p15:clr>
        </p15:guide>
        <p15:guide id="13" pos="2405">
          <p15:clr>
            <a:srgbClr val="E46962"/>
          </p15:clr>
        </p15:guide>
        <p15:guide id="14" pos="3270">
          <p15:clr>
            <a:srgbClr val="E46962"/>
          </p15:clr>
        </p15:guide>
        <p15:guide id="15" pos="3346">
          <p15:clr>
            <a:srgbClr val="E46962"/>
          </p15:clr>
        </p15:guide>
        <p15:guide id="16" pos="3699">
          <p15:clr>
            <a:srgbClr val="E46962"/>
          </p15:clr>
        </p15:guide>
        <p15:guide id="17" pos="3775">
          <p15:clr>
            <a:srgbClr val="E46962"/>
          </p15:clr>
        </p15:guide>
        <p15:guide id="18" pos="4128">
          <p15:clr>
            <a:srgbClr val="E46962"/>
          </p15:clr>
        </p15:guide>
        <p15:guide id="19" pos="4205">
          <p15:clr>
            <a:srgbClr val="E46962"/>
          </p15:clr>
        </p15:guide>
        <p15:guide id="20" pos="4561">
          <p15:clr>
            <a:srgbClr val="E46962"/>
          </p15:clr>
        </p15:guide>
        <p15:guide id="21" pos="4635">
          <p15:clr>
            <a:srgbClr val="E46962"/>
          </p15:clr>
        </p15:guide>
        <p15:guide id="22" pos="4991">
          <p15:clr>
            <a:srgbClr val="E46962"/>
          </p15:clr>
        </p15:guide>
        <p15:guide id="23" pos="2054">
          <p15:clr>
            <a:srgbClr val="E46962"/>
          </p15:clr>
        </p15:guide>
        <p15:guide id="24" pos="1976">
          <p15:clr>
            <a:srgbClr val="E46962"/>
          </p15:clr>
        </p15:guide>
        <p15:guide id="25" pos="1546">
          <p15:clr>
            <a:srgbClr val="E46962"/>
          </p15:clr>
        </p15:guide>
        <p15:guide id="26" pos="1626">
          <p15:clr>
            <a:srgbClr val="E46962"/>
          </p15:clr>
        </p15:guide>
        <p15:guide id="27" pos="1195">
          <p15:clr>
            <a:srgbClr val="E46962"/>
          </p15:clr>
        </p15:guide>
        <p15:guide id="28" pos="1117">
          <p15:clr>
            <a:srgbClr val="E46962"/>
          </p15:clr>
        </p15:guide>
        <p15:guide id="29" pos="762">
          <p15:clr>
            <a:srgbClr val="E46962"/>
          </p15:clr>
        </p15:guide>
        <p15:guide id="30" pos="338">
          <p15:clr>
            <a:srgbClr val="E46962"/>
          </p15:clr>
        </p15:guide>
        <p15:guide id="31" pos="5422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2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p101"/>
          <p:cNvSpPr txBox="1"/>
          <p:nvPr>
            <p:ph type="title"/>
          </p:nvPr>
        </p:nvSpPr>
        <p:spPr>
          <a:xfrm>
            <a:off x="536550" y="1236800"/>
            <a:ext cx="8070900" cy="2568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o"/>
              <a:t>..i en tid hvor kundenes krav til innsyn, dokumentation og complience er i fokus….</a:t>
            </a:r>
            <a:br>
              <a:rPr lang="no"/>
            </a:br>
            <a:r>
              <a:rPr lang="no"/>
              <a:t>…..er M_SOLUTION navet i din drift</a:t>
            </a:r>
            <a:endParaRPr/>
          </a:p>
        </p:txBody>
      </p:sp>
      <p:sp>
        <p:nvSpPr>
          <p:cNvPr id="1094" name="Google Shape;1094;p101"/>
          <p:cNvSpPr txBox="1"/>
          <p:nvPr>
            <p:ph idx="1" type="subTitle"/>
          </p:nvPr>
        </p:nvSpPr>
        <p:spPr>
          <a:xfrm>
            <a:off x="1093000" y="2583725"/>
            <a:ext cx="6830700" cy="267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o"/>
              <a:t>M_SOLUTION</a:t>
            </a:r>
            <a:endParaRPr/>
          </a:p>
        </p:txBody>
      </p:sp>
      <p:pic>
        <p:nvPicPr>
          <p:cNvPr id="1095" name="Google Shape;1095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8900" y="4086825"/>
            <a:ext cx="1122200" cy="33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p102"/>
          <p:cNvSpPr txBox="1"/>
          <p:nvPr>
            <p:ph type="title"/>
          </p:nvPr>
        </p:nvSpPr>
        <p:spPr>
          <a:xfrm>
            <a:off x="3400200" y="179275"/>
            <a:ext cx="26970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o"/>
              <a:t>M_SOLUTION</a:t>
            </a:r>
            <a:endParaRPr/>
          </a:p>
        </p:txBody>
      </p:sp>
      <p:sp>
        <p:nvSpPr>
          <p:cNvPr id="1101" name="Google Shape;1101;p102"/>
          <p:cNvSpPr txBox="1"/>
          <p:nvPr>
            <p:ph idx="1" type="body"/>
          </p:nvPr>
        </p:nvSpPr>
        <p:spPr>
          <a:xfrm>
            <a:off x="2857600" y="751975"/>
            <a:ext cx="3696000" cy="429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</a:pPr>
            <a:r>
              <a:rPr b="1" lang="no">
                <a:latin typeface="Open Sans"/>
                <a:ea typeface="Open Sans"/>
                <a:cs typeface="Open Sans"/>
                <a:sym typeface="Open Sans"/>
              </a:rPr>
              <a:t>Mange funktioner, konfigurerbart og vi udvikler også for dig og dine behov.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</a:pPr>
            <a:r>
              <a:rPr b="1" lang="no">
                <a:latin typeface="Open Sans"/>
                <a:ea typeface="Open Sans"/>
                <a:cs typeface="Open Sans"/>
                <a:sym typeface="Open Sans"/>
              </a:rPr>
              <a:t>Digitalt samspil mellem ledere, medarbejdere og kunder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</a:pPr>
            <a:r>
              <a:rPr b="1" lang="no">
                <a:latin typeface="Open Sans"/>
                <a:ea typeface="Open Sans"/>
                <a:cs typeface="Open Sans"/>
                <a:sym typeface="Open Sans"/>
              </a:rPr>
              <a:t>Bred erfaring fra kunder med 2 til 7500 medarbejdere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</a:pPr>
            <a:r>
              <a:rPr b="1" lang="no">
                <a:latin typeface="Open Sans"/>
                <a:ea typeface="Open Sans"/>
                <a:cs typeface="Open Sans"/>
                <a:sym typeface="Open Sans"/>
              </a:rPr>
              <a:t>Implementerer AI for bemanding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</a:pPr>
            <a:r>
              <a:rPr b="1" lang="no">
                <a:latin typeface="Open Sans"/>
                <a:ea typeface="Open Sans"/>
                <a:cs typeface="Open Sans"/>
                <a:sym typeface="Open Sans"/>
              </a:rPr>
              <a:t>Skema modul for al verdens rapportering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</a:pPr>
            <a:r>
              <a:rPr b="1" lang="no">
                <a:latin typeface="Open Sans"/>
                <a:ea typeface="Open Sans"/>
                <a:cs typeface="Open Sans"/>
                <a:sym typeface="Open Sans"/>
              </a:rPr>
              <a:t>Er række specialmoduler for dokukmentation, feriesaldo, afvigelser, risikovurdering m.m.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02" name="Google Shape;1102;p10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6773" r="12365" t="-5230"/>
          <a:stretch/>
        </p:blipFill>
        <p:spPr>
          <a:xfrm>
            <a:off x="99799" y="138503"/>
            <a:ext cx="2802074" cy="3834950"/>
          </a:xfrm>
          <a:prstGeom prst="rect">
            <a:avLst/>
          </a:prstGeom>
        </p:spPr>
      </p:pic>
      <p:pic>
        <p:nvPicPr>
          <p:cNvPr id="1103" name="Google Shape;1103;p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42724" y="498175"/>
            <a:ext cx="1926276" cy="397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VUD 2023.1">
  <a:themeElements>
    <a:clrScheme name="Simple Light">
      <a:dk1>
        <a:srgbClr val="000000"/>
      </a:dk1>
      <a:lt1>
        <a:srgbClr val="FFFFFF"/>
      </a:lt1>
      <a:dk2>
        <a:srgbClr val="333333"/>
      </a:dk2>
      <a:lt2>
        <a:srgbClr val="EFEFEC"/>
      </a:lt2>
      <a:accent1>
        <a:srgbClr val="EFDF00"/>
      </a:accent1>
      <a:accent2>
        <a:srgbClr val="7E0228"/>
      </a:accent2>
      <a:accent3>
        <a:srgbClr val="005254"/>
      </a:accent3>
      <a:accent4>
        <a:srgbClr val="003253"/>
      </a:accent4>
      <a:accent5>
        <a:srgbClr val="F9B6B4"/>
      </a:accent5>
      <a:accent6>
        <a:srgbClr val="A9DED8"/>
      </a:accent6>
      <a:hlink>
        <a:srgbClr val="02D1E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VUD 2023.1">
  <a:themeElements>
    <a:clrScheme name="Simple Light">
      <a:dk1>
        <a:srgbClr val="000000"/>
      </a:dk1>
      <a:lt1>
        <a:srgbClr val="FFFFFF"/>
      </a:lt1>
      <a:dk2>
        <a:srgbClr val="333333"/>
      </a:dk2>
      <a:lt2>
        <a:srgbClr val="EFEFEC"/>
      </a:lt2>
      <a:accent1>
        <a:srgbClr val="EFDF00"/>
      </a:accent1>
      <a:accent2>
        <a:srgbClr val="7E0228"/>
      </a:accent2>
      <a:accent3>
        <a:srgbClr val="005254"/>
      </a:accent3>
      <a:accent4>
        <a:srgbClr val="003253"/>
      </a:accent4>
      <a:accent5>
        <a:srgbClr val="F9B6B4"/>
      </a:accent5>
      <a:accent6>
        <a:srgbClr val="A9DED8"/>
      </a:accent6>
      <a:hlink>
        <a:srgbClr val="02D1E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NC4 Slides template 2.0">
  <a:themeElements>
    <a:clrScheme name="Simple Light">
      <a:dk1>
        <a:srgbClr val="003253"/>
      </a:dk1>
      <a:lt1>
        <a:srgbClr val="FFFFFF"/>
      </a:lt1>
      <a:dk2>
        <a:srgbClr val="BCD9DB"/>
      </a:dk2>
      <a:lt2>
        <a:srgbClr val="79B2B6"/>
      </a:lt2>
      <a:accent1>
        <a:srgbClr val="3D595B"/>
      </a:accent1>
      <a:accent2>
        <a:srgbClr val="79B2B6"/>
      </a:accent2>
      <a:accent3>
        <a:srgbClr val="4D7B93"/>
      </a:accent3>
      <a:accent4>
        <a:srgbClr val="007ACA"/>
      </a:accent4>
      <a:accent5>
        <a:srgbClr val="F0E9E4"/>
      </a:accent5>
      <a:accent6>
        <a:srgbClr val="003253"/>
      </a:accent6>
      <a:hlink>
        <a:srgbClr val="79B2B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5952A541800BC4588D14ACB54C360A0" ma:contentTypeVersion="20" ma:contentTypeDescription="Opret et nyt dokument." ma:contentTypeScope="" ma:versionID="c5fedb30e39b6d0ead13f7a108105fa1">
  <xsd:schema xmlns:xsd="http://www.w3.org/2001/XMLSchema" xmlns:xs="http://www.w3.org/2001/XMLSchema" xmlns:p="http://schemas.microsoft.com/office/2006/metadata/properties" xmlns:ns2="27999b21-72a5-4433-8f69-ab5ff050dc63" xmlns:ns3="d3ce6d1b-57fb-4b80-8d2c-e5130f4ee572" targetNamespace="http://schemas.microsoft.com/office/2006/metadata/properties" ma:root="true" ma:fieldsID="4c029afe38ddded1a25d317ce1de9eae" ns2:_="" ns3:_="">
    <xsd:import namespace="27999b21-72a5-4433-8f69-ab5ff050dc63"/>
    <xsd:import namespace="d3ce6d1b-57fb-4b80-8d2c-e5130f4ee5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Bem_x00e6_rkninge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999b21-72a5-4433-8f69-ab5ff050dc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Billedmærker" ma:readOnly="false" ma:fieldId="{5cf76f15-5ced-4ddc-b409-7134ff3c332f}" ma:taxonomyMulti="true" ma:sspId="a6ad4709-3b67-454a-a845-165ba147be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Bem_x00e6_rkninger" ma:index="21" nillable="true" ma:displayName="Bemærkninger" ma:format="Dropdown" ma:internalName="Bem_x00e6_rkninger">
      <xsd:simpleType>
        <xsd:restriction base="dms:Text">
          <xsd:maxLength value="255"/>
        </xsd:restriction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ce6d1b-57fb-4b80-8d2c-e5130f4ee57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0a41c8db-bf49-46cb-9bf5-bbab065d1820}" ma:internalName="TaxCatchAll" ma:showField="CatchAllData" ma:web="d3ce6d1b-57fb-4b80-8d2c-e5130f4ee57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3ce6d1b-57fb-4b80-8d2c-e5130f4ee572" xsi:nil="true"/>
    <Bem_x00e6_rkninger xmlns="27999b21-72a5-4433-8f69-ab5ff050dc63" xsi:nil="true"/>
    <lcf76f155ced4ddcb4097134ff3c332f xmlns="27999b21-72a5-4433-8f69-ab5ff050dc6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675F147-2392-4908-9F93-926794AF1C52}"/>
</file>

<file path=customXml/itemProps2.xml><?xml version="1.0" encoding="utf-8"?>
<ds:datastoreItem xmlns:ds="http://schemas.openxmlformats.org/officeDocument/2006/customXml" ds:itemID="{A27A508C-47C3-4E70-AAE1-1C29E3176B6F}"/>
</file>

<file path=customXml/itemProps3.xml><?xml version="1.0" encoding="utf-8"?>
<ds:datastoreItem xmlns:ds="http://schemas.openxmlformats.org/officeDocument/2006/customXml" ds:itemID="{16847C43-E16F-4698-8728-5C940476B65A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0x01010025952A541800BC4588D14ACB54C360A0</vt:lpwstr>
  </property>
</Properties>
</file>