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7"/>
  </p:notesMasterIdLst>
  <p:handoutMasterIdLst>
    <p:handoutMasterId r:id="rId8"/>
  </p:handoutMasterIdLst>
  <p:sldIdLst>
    <p:sldId id="2147483505" r:id="rId6"/>
  </p:sldIdLst>
  <p:sldSz cx="12192000" cy="6858000"/>
  <p:notesSz cx="6797675" cy="9926638"/>
  <p:custDataLst>
    <p:tags r:id="rId9"/>
  </p:custDataLst>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F4B883-7932-63A2-2529-FFFD1F977F72}" name="WILSON Rodney" initials="WR" userId="S::rodney.wilson@essity.com::5875836b-1361-4570-8e8c-691cce5a961b" providerId="AD"/>
  <p188:author id="{ACAE45A0-C578-F576-E5C7-9849BC21BFD0}" name="Maria Wannefalk" initials="MW" userId="S::maria.wannefalk@presentationsupport.se::bb428a71-bb76-4586-8da3-60b4f9375fa1" providerId="AD"/>
  <p188:author id="{89D72EA5-C7C6-1E04-95D7-BF7E55DF8A0A}" name="TURNER Jenny" initials="TJ" userId="S::Jenny.Turner@essity.com::727e8508-17b2-4a90-8b65-a972477f6612" providerId="AD"/>
  <p188:author id="{95CF4ADF-4D2A-1FB6-C64E-6500F61F98AF}" name="FREDMAN Pia" initials="FP" userId="S::pia.fredman@essity.com::8644affc-68f6-4133-9f87-4bcbd99d75a0" providerId="AD"/>
  <p188:author id="{2009FBFE-3B3C-6899-D8F7-FA0EBAC619CD}" name="SOTO Melissa" initials="SM" userId="S::melissa.soto@essity.com::c28333c1-e8b7-4c60-9274-010295a087b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A"/>
    <a:srgbClr val="A4948D"/>
    <a:srgbClr val="990099"/>
    <a:srgbClr val="007ACC"/>
    <a:srgbClr val="007ADF"/>
    <a:srgbClr val="888B8D"/>
    <a:srgbClr val="E4E4E4"/>
    <a:srgbClr val="009A44"/>
    <a:srgbClr val="00005A"/>
    <a:srgbClr val="009A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351FCB-4913-48E8-8D9F-73924866833E}" v="12" dt="2026-02-24T14:02:19.721"/>
  </p1510:revLst>
</p1510:revInfo>
</file>

<file path=ppt/tableStyles.xml><?xml version="1.0" encoding="utf-8"?>
<a:tblStyleLst xmlns:a="http://schemas.openxmlformats.org/drawingml/2006/main" def="{00A15C55-8517-42AA-B614-E9B94910E393}">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llanmörkt format 2 - Dekorfärg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llanmörkt format 2 - Dekorfärg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llanmörkt format 2 - Dekorfärg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723" autoAdjust="0"/>
  </p:normalViewPr>
  <p:slideViewPr>
    <p:cSldViewPr snapToGrid="0">
      <p:cViewPr varScale="1">
        <p:scale>
          <a:sx n="122" d="100"/>
          <a:sy n="122" d="100"/>
        </p:scale>
        <p:origin x="114" y="204"/>
      </p:cViewPr>
      <p:guideLst>
        <p:guide pos="3840"/>
        <p:guide orient="horz" pos="2160"/>
      </p:guideLst>
    </p:cSldViewPr>
  </p:slideViewPr>
  <p:notesTextViewPr>
    <p:cViewPr>
      <p:scale>
        <a:sx n="3" d="2"/>
        <a:sy n="3" d="2"/>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1.xml"/><Relationship Id="rId15" Type="http://schemas.microsoft.com/office/2015/10/relationships/revisionInfo" Target="revisionInfo.xml"/><Relationship Id="rId10" Type="http://schemas.openxmlformats.org/officeDocument/2006/relationships/presProps" Target="presProps.xml"/><Relationship Id="rId14" Type="http://schemas.microsoft.com/office/2016/11/relationships/changesInfo" Target="changesInfos/changesInfo1.xml"/><Relationship Id="rId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end Astrup Simone" userId="d4b21343-da8b-4ad4-9a6c-e723b8de077b" providerId="ADAL" clId="{A993F523-4034-4DBA-BED5-A1CF0963115B}"/>
    <pc:docChg chg="custSel addSld delSld modSld sldOrd">
      <pc:chgData name="Arend Astrup Simone" userId="d4b21343-da8b-4ad4-9a6c-e723b8de077b" providerId="ADAL" clId="{A993F523-4034-4DBA-BED5-A1CF0963115B}" dt="2026-02-24T14:06:38.872" v="123" actId="47"/>
      <pc:docMkLst>
        <pc:docMk/>
      </pc:docMkLst>
      <pc:sldChg chg="del">
        <pc:chgData name="Arend Astrup Simone" userId="d4b21343-da8b-4ad4-9a6c-e723b8de077b" providerId="ADAL" clId="{A993F523-4034-4DBA-BED5-A1CF0963115B}" dt="2026-02-24T14:06:38.872" v="123" actId="47"/>
        <pc:sldMkLst>
          <pc:docMk/>
          <pc:sldMk cId="3260366912" sldId="388"/>
        </pc:sldMkLst>
      </pc:sldChg>
      <pc:sldChg chg="del">
        <pc:chgData name="Arend Astrup Simone" userId="d4b21343-da8b-4ad4-9a6c-e723b8de077b" providerId="ADAL" clId="{A993F523-4034-4DBA-BED5-A1CF0963115B}" dt="2026-02-24T14:06:37.478" v="118" actId="47"/>
        <pc:sldMkLst>
          <pc:docMk/>
          <pc:sldMk cId="4072873206" sldId="2146849825"/>
        </pc:sldMkLst>
      </pc:sldChg>
      <pc:sldChg chg="del">
        <pc:chgData name="Arend Astrup Simone" userId="d4b21343-da8b-4ad4-9a6c-e723b8de077b" providerId="ADAL" clId="{A993F523-4034-4DBA-BED5-A1CF0963115B}" dt="2026-02-24T14:06:38.011" v="121" actId="47"/>
        <pc:sldMkLst>
          <pc:docMk/>
          <pc:sldMk cId="1288129355" sldId="2146849835"/>
        </pc:sldMkLst>
      </pc:sldChg>
      <pc:sldChg chg="del">
        <pc:chgData name="Arend Astrup Simone" userId="d4b21343-da8b-4ad4-9a6c-e723b8de077b" providerId="ADAL" clId="{A993F523-4034-4DBA-BED5-A1CF0963115B}" dt="2026-02-24T14:06:36.764" v="114" actId="47"/>
        <pc:sldMkLst>
          <pc:docMk/>
          <pc:sldMk cId="3028576991" sldId="2147475312"/>
        </pc:sldMkLst>
      </pc:sldChg>
      <pc:sldChg chg="del">
        <pc:chgData name="Arend Astrup Simone" userId="d4b21343-da8b-4ad4-9a6c-e723b8de077b" providerId="ADAL" clId="{A993F523-4034-4DBA-BED5-A1CF0963115B}" dt="2026-02-24T14:06:36.595" v="113" actId="47"/>
        <pc:sldMkLst>
          <pc:docMk/>
          <pc:sldMk cId="3313140612" sldId="2147475537"/>
        </pc:sldMkLst>
      </pc:sldChg>
      <pc:sldChg chg="del">
        <pc:chgData name="Arend Astrup Simone" userId="d4b21343-da8b-4ad4-9a6c-e723b8de077b" providerId="ADAL" clId="{A993F523-4034-4DBA-BED5-A1CF0963115B}" dt="2026-02-24T14:06:37.112" v="116" actId="47"/>
        <pc:sldMkLst>
          <pc:docMk/>
          <pc:sldMk cId="2714706855" sldId="2147475570"/>
        </pc:sldMkLst>
      </pc:sldChg>
      <pc:sldChg chg="del">
        <pc:chgData name="Arend Astrup Simone" userId="d4b21343-da8b-4ad4-9a6c-e723b8de077b" providerId="ADAL" clId="{A993F523-4034-4DBA-BED5-A1CF0963115B}" dt="2026-02-24T14:06:37.830" v="120" actId="47"/>
        <pc:sldMkLst>
          <pc:docMk/>
          <pc:sldMk cId="1657920931" sldId="2147475581"/>
        </pc:sldMkLst>
      </pc:sldChg>
      <pc:sldChg chg="del">
        <pc:chgData name="Arend Astrup Simone" userId="d4b21343-da8b-4ad4-9a6c-e723b8de077b" providerId="ADAL" clId="{A993F523-4034-4DBA-BED5-A1CF0963115B}" dt="2026-02-24T14:06:37.652" v="119" actId="47"/>
        <pc:sldMkLst>
          <pc:docMk/>
          <pc:sldMk cId="3622721657" sldId="2147475586"/>
        </pc:sldMkLst>
      </pc:sldChg>
      <pc:sldChg chg="del ord">
        <pc:chgData name="Arend Astrup Simone" userId="d4b21343-da8b-4ad4-9a6c-e723b8de077b" providerId="ADAL" clId="{A993F523-4034-4DBA-BED5-A1CF0963115B}" dt="2026-02-24T14:06:35.552" v="107" actId="47"/>
        <pc:sldMkLst>
          <pc:docMk/>
          <pc:sldMk cId="464742423" sldId="2147475628"/>
        </pc:sldMkLst>
      </pc:sldChg>
      <pc:sldChg chg="del">
        <pc:chgData name="Arend Astrup Simone" userId="d4b21343-da8b-4ad4-9a6c-e723b8de077b" providerId="ADAL" clId="{A993F523-4034-4DBA-BED5-A1CF0963115B}" dt="2026-02-24T14:06:36.416" v="112" actId="47"/>
        <pc:sldMkLst>
          <pc:docMk/>
          <pc:sldMk cId="2038078233" sldId="2147475653"/>
        </pc:sldMkLst>
      </pc:sldChg>
      <pc:sldChg chg="addSp delSp modSp add del mod">
        <pc:chgData name="Arend Astrup Simone" userId="d4b21343-da8b-4ad4-9a6c-e723b8de077b" providerId="ADAL" clId="{A993F523-4034-4DBA-BED5-A1CF0963115B}" dt="2026-02-24T14:06:34.257" v="105" actId="47"/>
        <pc:sldMkLst>
          <pc:docMk/>
          <pc:sldMk cId="3459967231" sldId="2147482363"/>
        </pc:sldMkLst>
        <pc:picChg chg="add mod modCrop">
          <ac:chgData name="Arend Astrup Simone" userId="d4b21343-da8b-4ad4-9a6c-e723b8de077b" providerId="ADAL" clId="{A993F523-4034-4DBA-BED5-A1CF0963115B}" dt="2026-02-24T14:04:12.881" v="104" actId="1076"/>
          <ac:picMkLst>
            <pc:docMk/>
            <pc:sldMk cId="3459967231" sldId="2147482363"/>
            <ac:picMk id="3" creationId="{2E0676F8-80A6-845D-B529-A9E7649038EF}"/>
          </ac:picMkLst>
        </pc:picChg>
        <pc:picChg chg="add del mod">
          <ac:chgData name="Arend Astrup Simone" userId="d4b21343-da8b-4ad4-9a6c-e723b8de077b" providerId="ADAL" clId="{A993F523-4034-4DBA-BED5-A1CF0963115B}" dt="2026-02-24T14:02:22.093" v="95" actId="478"/>
          <ac:picMkLst>
            <pc:docMk/>
            <pc:sldMk cId="3459967231" sldId="2147482363"/>
            <ac:picMk id="5" creationId="{6B3C75B3-A11C-536E-D2D7-4A71120B5A1F}"/>
          </ac:picMkLst>
        </pc:picChg>
        <pc:picChg chg="del">
          <ac:chgData name="Arend Astrup Simone" userId="d4b21343-da8b-4ad4-9a6c-e723b8de077b" providerId="ADAL" clId="{A993F523-4034-4DBA-BED5-A1CF0963115B}" dt="2026-02-24T13:17:00.602" v="7" actId="478"/>
          <ac:picMkLst>
            <pc:docMk/>
            <pc:sldMk cId="3459967231" sldId="2147482363"/>
            <ac:picMk id="6" creationId="{1828F525-1C66-149A-F93B-49716FDEB0A9}"/>
          </ac:picMkLst>
        </pc:picChg>
        <pc:picChg chg="del">
          <ac:chgData name="Arend Astrup Simone" userId="d4b21343-da8b-4ad4-9a6c-e723b8de077b" providerId="ADAL" clId="{A993F523-4034-4DBA-BED5-A1CF0963115B}" dt="2026-02-24T13:27:18.156" v="21" actId="478"/>
          <ac:picMkLst>
            <pc:docMk/>
            <pc:sldMk cId="3459967231" sldId="2147482363"/>
            <ac:picMk id="8" creationId="{A40CB399-D260-02CC-96BD-AE2DB4C610D8}"/>
          </ac:picMkLst>
        </pc:picChg>
        <pc:picChg chg="add del mod modCrop">
          <ac:chgData name="Arend Astrup Simone" userId="d4b21343-da8b-4ad4-9a6c-e723b8de077b" providerId="ADAL" clId="{A993F523-4034-4DBA-BED5-A1CF0963115B}" dt="2026-02-24T13:28:55.325" v="37" actId="478"/>
          <ac:picMkLst>
            <pc:docMk/>
            <pc:sldMk cId="3459967231" sldId="2147482363"/>
            <ac:picMk id="9" creationId="{57299124-D31A-7626-5A58-53FC36C18F1C}"/>
          </ac:picMkLst>
        </pc:picChg>
        <pc:picChg chg="add del mod">
          <ac:chgData name="Arend Astrup Simone" userId="d4b21343-da8b-4ad4-9a6c-e723b8de077b" providerId="ADAL" clId="{A993F523-4034-4DBA-BED5-A1CF0963115B}" dt="2026-02-24T13:59:33.457" v="68" actId="478"/>
          <ac:picMkLst>
            <pc:docMk/>
            <pc:sldMk cId="3459967231" sldId="2147482363"/>
            <ac:picMk id="11" creationId="{924E23F6-DA64-40CC-AE8E-A16589BC31E5}"/>
          </ac:picMkLst>
        </pc:picChg>
        <pc:picChg chg="add mod modCrop">
          <ac:chgData name="Arend Astrup Simone" userId="d4b21343-da8b-4ad4-9a6c-e723b8de077b" providerId="ADAL" clId="{A993F523-4034-4DBA-BED5-A1CF0963115B}" dt="2026-02-24T14:00:40.557" v="88" actId="208"/>
          <ac:picMkLst>
            <pc:docMk/>
            <pc:sldMk cId="3459967231" sldId="2147482363"/>
            <ac:picMk id="13" creationId="{DF48ECBE-0A1F-CB95-3F73-FE70BE8BE1DF}"/>
          </ac:picMkLst>
        </pc:picChg>
        <pc:picChg chg="add mod">
          <ac:chgData name="Arend Astrup Simone" userId="d4b21343-da8b-4ad4-9a6c-e723b8de077b" providerId="ADAL" clId="{A993F523-4034-4DBA-BED5-A1CF0963115B}" dt="2026-02-24T14:02:35.053" v="98" actId="1076"/>
          <ac:picMkLst>
            <pc:docMk/>
            <pc:sldMk cId="3459967231" sldId="2147482363"/>
            <ac:picMk id="14" creationId="{E87004CB-8C50-4BAA-C87A-4C211BC3E7D0}"/>
          </ac:picMkLst>
        </pc:picChg>
      </pc:sldChg>
      <pc:sldChg chg="del">
        <pc:chgData name="Arend Astrup Simone" userId="d4b21343-da8b-4ad4-9a6c-e723b8de077b" providerId="ADAL" clId="{A993F523-4034-4DBA-BED5-A1CF0963115B}" dt="2026-02-24T14:06:35.365" v="106" actId="47"/>
        <pc:sldMkLst>
          <pc:docMk/>
          <pc:sldMk cId="383048410" sldId="2147482378"/>
        </pc:sldMkLst>
      </pc:sldChg>
      <pc:sldChg chg="del">
        <pc:chgData name="Arend Astrup Simone" userId="d4b21343-da8b-4ad4-9a6c-e723b8de077b" providerId="ADAL" clId="{A993F523-4034-4DBA-BED5-A1CF0963115B}" dt="2026-02-24T14:06:37.307" v="117" actId="47"/>
        <pc:sldMkLst>
          <pc:docMk/>
          <pc:sldMk cId="1559888342" sldId="2147483459"/>
        </pc:sldMkLst>
      </pc:sldChg>
      <pc:sldChg chg="del">
        <pc:chgData name="Arend Astrup Simone" userId="d4b21343-da8b-4ad4-9a6c-e723b8de077b" providerId="ADAL" clId="{A993F523-4034-4DBA-BED5-A1CF0963115B}" dt="2026-02-24T13:15:50.686" v="1" actId="47"/>
        <pc:sldMkLst>
          <pc:docMk/>
          <pc:sldMk cId="2125019219" sldId="2147483461"/>
        </pc:sldMkLst>
      </pc:sldChg>
      <pc:sldChg chg="del">
        <pc:chgData name="Arend Astrup Simone" userId="d4b21343-da8b-4ad4-9a6c-e723b8de077b" providerId="ADAL" clId="{A993F523-4034-4DBA-BED5-A1CF0963115B}" dt="2026-02-24T14:06:35.730" v="108" actId="47"/>
        <pc:sldMkLst>
          <pc:docMk/>
          <pc:sldMk cId="4114319436" sldId="2147483463"/>
        </pc:sldMkLst>
      </pc:sldChg>
      <pc:sldChg chg="del">
        <pc:chgData name="Arend Astrup Simone" userId="d4b21343-da8b-4ad4-9a6c-e723b8de077b" providerId="ADAL" clId="{A993F523-4034-4DBA-BED5-A1CF0963115B}" dt="2026-02-24T14:06:36.957" v="115" actId="47"/>
        <pc:sldMkLst>
          <pc:docMk/>
          <pc:sldMk cId="4278230164" sldId="2147483498"/>
        </pc:sldMkLst>
      </pc:sldChg>
      <pc:sldChg chg="del">
        <pc:chgData name="Arend Astrup Simone" userId="d4b21343-da8b-4ad4-9a6c-e723b8de077b" providerId="ADAL" clId="{A993F523-4034-4DBA-BED5-A1CF0963115B}" dt="2026-02-24T14:06:35.890" v="109" actId="47"/>
        <pc:sldMkLst>
          <pc:docMk/>
          <pc:sldMk cId="861655775" sldId="2147483500"/>
        </pc:sldMkLst>
      </pc:sldChg>
      <pc:sldChg chg="del">
        <pc:chgData name="Arend Astrup Simone" userId="d4b21343-da8b-4ad4-9a6c-e723b8de077b" providerId="ADAL" clId="{A993F523-4034-4DBA-BED5-A1CF0963115B}" dt="2026-02-24T14:06:36.050" v="110" actId="47"/>
        <pc:sldMkLst>
          <pc:docMk/>
          <pc:sldMk cId="2558935400" sldId="2147483502"/>
        </pc:sldMkLst>
      </pc:sldChg>
      <pc:sldChg chg="del">
        <pc:chgData name="Arend Astrup Simone" userId="d4b21343-da8b-4ad4-9a6c-e723b8de077b" providerId="ADAL" clId="{A993F523-4034-4DBA-BED5-A1CF0963115B}" dt="2026-02-24T14:06:36.238" v="111" actId="47"/>
        <pc:sldMkLst>
          <pc:docMk/>
          <pc:sldMk cId="1112725787" sldId="2147483504"/>
        </pc:sldMkLst>
      </pc:sldChg>
      <pc:sldChg chg="ord">
        <pc:chgData name="Arend Astrup Simone" userId="d4b21343-da8b-4ad4-9a6c-e723b8de077b" providerId="ADAL" clId="{A993F523-4034-4DBA-BED5-A1CF0963115B}" dt="2026-02-24T14:03:18.439" v="103"/>
        <pc:sldMkLst>
          <pc:docMk/>
          <pc:sldMk cId="2641203525" sldId="2147483505"/>
        </pc:sldMkLst>
      </pc:sldChg>
      <pc:sldChg chg="del">
        <pc:chgData name="Arend Astrup Simone" userId="d4b21343-da8b-4ad4-9a6c-e723b8de077b" providerId="ADAL" clId="{A993F523-4034-4DBA-BED5-A1CF0963115B}" dt="2026-02-24T14:06:38.348" v="122" actId="47"/>
        <pc:sldMkLst>
          <pc:docMk/>
          <pc:sldMk cId="3217583956" sldId="2147483508"/>
        </pc:sldMkLst>
      </pc:sldChg>
      <pc:sldChg chg="delSp modSp add del mod">
        <pc:chgData name="Arend Astrup Simone" userId="d4b21343-da8b-4ad4-9a6c-e723b8de077b" providerId="ADAL" clId="{A993F523-4034-4DBA-BED5-A1CF0963115B}" dt="2026-02-24T14:03:16.545" v="101" actId="47"/>
        <pc:sldMkLst>
          <pc:docMk/>
          <pc:sldMk cId="3317450415" sldId="2147483509"/>
        </pc:sldMkLst>
        <pc:spChg chg="del mod">
          <ac:chgData name="Arend Astrup Simone" userId="d4b21343-da8b-4ad4-9a6c-e723b8de077b" providerId="ADAL" clId="{A993F523-4034-4DBA-BED5-A1CF0963115B}" dt="2026-02-24T13:58:56.023" v="59" actId="478"/>
          <ac:spMkLst>
            <pc:docMk/>
            <pc:sldMk cId="3317450415" sldId="2147483509"/>
            <ac:spMk id="3" creationId="{D7E00A52-19B1-CEB1-837A-8F91A784F84D}"/>
          </ac:spMkLst>
        </pc:spChg>
        <pc:spChg chg="mod">
          <ac:chgData name="Arend Astrup Simone" userId="d4b21343-da8b-4ad4-9a6c-e723b8de077b" providerId="ADAL" clId="{A993F523-4034-4DBA-BED5-A1CF0963115B}" dt="2026-02-24T13:59:17.619" v="67" actId="1076"/>
          <ac:spMkLst>
            <pc:docMk/>
            <pc:sldMk cId="3317450415" sldId="2147483509"/>
            <ac:spMk id="16" creationId="{06D13071-CDE5-EFD0-1583-B2A7CFEB75A4}"/>
          </ac:spMkLst>
        </pc:spChg>
        <pc:spChg chg="mod">
          <ac:chgData name="Arend Astrup Simone" userId="d4b21343-da8b-4ad4-9a6c-e723b8de077b" providerId="ADAL" clId="{A993F523-4034-4DBA-BED5-A1CF0963115B}" dt="2026-02-24T13:28:16.158" v="32" actId="1076"/>
          <ac:spMkLst>
            <pc:docMk/>
            <pc:sldMk cId="3317450415" sldId="2147483509"/>
            <ac:spMk id="17" creationId="{AE7ABC27-FD6F-6F5C-6840-8C5FD62FD5C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Platshållare för datum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47B90E6E-680F-4778-8E2A-814EE8C5DD0F}" type="datetimeFigureOut">
              <a:rPr lang="en-GB" smtClean="0"/>
              <a:t>24/02/2026</a:t>
            </a:fld>
            <a:endParaRPr lang="en-GB"/>
          </a:p>
        </p:txBody>
      </p:sp>
      <p:sp>
        <p:nvSpPr>
          <p:cNvPr id="4" name="Platshållare för sidfot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Platshållare för bildnumm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6DFDAC1A-265C-4579-A922-424BE3457972}" type="slidenum">
              <a:rPr lang="en-GB" smtClean="0"/>
              <a:t>‹#›</a:t>
            </a:fld>
            <a:endParaRPr lang="en-GB"/>
          </a:p>
        </p:txBody>
      </p:sp>
    </p:spTree>
    <p:extLst>
      <p:ext uri="{BB962C8B-B14F-4D97-AF65-F5344CB8AC3E}">
        <p14:creationId xmlns:p14="http://schemas.microsoft.com/office/powerpoint/2010/main" val="361104527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27" userDrawn="1">
          <p15:clr>
            <a:srgbClr val="F26B43"/>
          </p15:clr>
        </p15:guide>
        <p15:guide id="2" pos="214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Platshållare för datum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3232D6E-9C51-45AA-B5E7-90582F1AF6BA}" type="datetimeFigureOut">
              <a:rPr lang="en-GB" smtClean="0"/>
              <a:t>24/02/2026</a:t>
            </a:fld>
            <a:endParaRPr lang="en-GB"/>
          </a:p>
        </p:txBody>
      </p:sp>
      <p:sp>
        <p:nvSpPr>
          <p:cNvPr id="4" name="Platshållare för bildobjekt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Platshållare för anteckninga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GB"/>
          </a:p>
        </p:txBody>
      </p:sp>
      <p:sp>
        <p:nvSpPr>
          <p:cNvPr id="6" name="Platshållare för sidfot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Platshållare för bild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1C79413-B00C-4EAA-B330-AE2D434573BE}" type="slidenum">
              <a:rPr lang="en-GB" smtClean="0"/>
              <a:t>‹#›</a:t>
            </a:fld>
            <a:endParaRPr lang="en-GB"/>
          </a:p>
        </p:txBody>
      </p:sp>
    </p:spTree>
    <p:extLst>
      <p:ext uri="{BB962C8B-B14F-4D97-AF65-F5344CB8AC3E}">
        <p14:creationId xmlns:p14="http://schemas.microsoft.com/office/powerpoint/2010/main" val="206437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E8329-8DB5-79F4-523D-0AD7770BC3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F313D6-37EA-5789-B40C-8BDFBAE0D0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B4B3C9-E612-1B5D-9930-DCCCDEC3B658}"/>
              </a:ext>
            </a:extLst>
          </p:cNvPr>
          <p:cNvSpPr>
            <a:spLocks noGrp="1"/>
          </p:cNvSpPr>
          <p:nvPr>
            <p:ph type="body" idx="1"/>
          </p:nvPr>
        </p:nvSpPr>
        <p:spPr/>
        <p:txBody>
          <a:bodyPr/>
          <a:lstStyle/>
          <a:p>
            <a:r>
              <a:rPr lang="da-DK" sz="1200" kern="1200">
                <a:solidFill>
                  <a:schemeClr val="tx1"/>
                </a:solidFill>
                <a:effectLst/>
                <a:latin typeface="+mn-lt"/>
                <a:ea typeface="+mn-ea"/>
                <a:cs typeface="+mn-cs"/>
              </a:rPr>
              <a:t>Hvad er Tork Vision Cleaning for noget? </a:t>
            </a:r>
          </a:p>
          <a:p>
            <a:r>
              <a:rPr lang="da-DK" sz="1200" kern="1200">
                <a:solidFill>
                  <a:schemeClr val="tx1"/>
                </a:solidFill>
                <a:effectLst/>
                <a:latin typeface="+mn-lt"/>
                <a:ea typeface="+mn-ea"/>
                <a:cs typeface="+mn-cs"/>
              </a:rPr>
              <a:t>Helt overordnet er det en genvej til at opnå en intelligent toiletkerne og det vil jeg gerne uddybe.</a:t>
            </a:r>
          </a:p>
        </p:txBody>
      </p:sp>
      <p:sp>
        <p:nvSpPr>
          <p:cNvPr id="4" name="Slide Number Placeholder 3">
            <a:extLst>
              <a:ext uri="{FF2B5EF4-FFF2-40B4-BE49-F238E27FC236}">
                <a16:creationId xmlns:a16="http://schemas.microsoft.com/office/drawing/2014/main" id="{DB44E48B-A5F1-CFBE-0555-91AEF6AA3FD1}"/>
              </a:ext>
            </a:extLst>
          </p:cNvPr>
          <p:cNvSpPr>
            <a:spLocks noGrp="1"/>
          </p:cNvSpPr>
          <p:nvPr>
            <p:ph type="sldNum" sz="quarter" idx="5"/>
          </p:nvPr>
        </p:nvSpPr>
        <p:spPr/>
        <p:txBody>
          <a:bodyPr/>
          <a:lstStyle/>
          <a:p>
            <a:fld id="{01C79413-B00C-4EAA-B330-AE2D434573BE}" type="slidenum">
              <a:rPr lang="en-GB" smtClean="0"/>
              <a:t>1</a:t>
            </a:fld>
            <a:endParaRPr lang="en-GB"/>
          </a:p>
        </p:txBody>
      </p:sp>
    </p:spTree>
    <p:extLst>
      <p:ext uri="{BB962C8B-B14F-4D97-AF65-F5344CB8AC3E}">
        <p14:creationId xmlns:p14="http://schemas.microsoft.com/office/powerpoint/2010/main" val="39200695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2.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1.emf"/><Relationship Id="rId10" Type="http://schemas.openxmlformats.org/officeDocument/2006/relationships/image" Target="../media/image10.png"/><Relationship Id="rId4" Type="http://schemas.openxmlformats.org/officeDocument/2006/relationships/oleObject" Target="../embeddings/oleObject6.bin"/><Relationship Id="rId9"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7.bin"/><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1.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7.bin"/><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emf"/></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8.xml"/><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9.xml"/><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10.xml"/><Relationship Id="rId4" Type="http://schemas.openxmlformats.org/officeDocument/2006/relationships/image" Target="../media/image1.emf"/></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oleObject" Target="../embeddings/oleObject6.bin"/><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1.emf"/><Relationship Id="rId9"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divider slide">
    <p:spTree>
      <p:nvGrpSpPr>
        <p:cNvPr id="1" name=""/>
        <p:cNvGrpSpPr/>
        <p:nvPr/>
      </p:nvGrpSpPr>
      <p:grpSpPr>
        <a:xfrm>
          <a:off x="0" y="0"/>
          <a:ext cx="0" cy="0"/>
          <a:chOff x="0" y="0"/>
          <a:chExt cx="0" cy="0"/>
        </a:xfrm>
      </p:grpSpPr>
      <p:sp>
        <p:nvSpPr>
          <p:cNvPr id="4" name="Rectangle: Single Corner Rounded 14">
            <a:extLst>
              <a:ext uri="{FF2B5EF4-FFF2-40B4-BE49-F238E27FC236}">
                <a16:creationId xmlns:a16="http://schemas.microsoft.com/office/drawing/2014/main" id="{3505CDCF-F459-3788-0A5F-55B9668B243A}"/>
              </a:ext>
            </a:extLst>
          </p:cNvPr>
          <p:cNvSpPr/>
          <p:nvPr userDrawn="1"/>
        </p:nvSpPr>
        <p:spPr>
          <a:xfrm rot="10800000" flipH="1">
            <a:off x="-2" y="-7"/>
            <a:ext cx="11861114" cy="6273923"/>
          </a:xfrm>
          <a:custGeom>
            <a:avLst/>
            <a:gdLst>
              <a:gd name="connsiteX0" fmla="*/ 0 w 11847710"/>
              <a:gd name="connsiteY0" fmla="*/ 0 h 6267456"/>
              <a:gd name="connsiteX1" fmla="*/ 10431641 w 11847710"/>
              <a:gd name="connsiteY1" fmla="*/ 0 h 6267456"/>
              <a:gd name="connsiteX2" fmla="*/ 11847710 w 11847710"/>
              <a:gd name="connsiteY2" fmla="*/ 1416069 h 6267456"/>
              <a:gd name="connsiteX3" fmla="*/ 11847710 w 11847710"/>
              <a:gd name="connsiteY3" fmla="*/ 6267456 h 6267456"/>
              <a:gd name="connsiteX4" fmla="*/ 0 w 11847710"/>
              <a:gd name="connsiteY4" fmla="*/ 6267456 h 6267456"/>
              <a:gd name="connsiteX5" fmla="*/ 0 w 11847710"/>
              <a:gd name="connsiteY5" fmla="*/ 0 h 6267456"/>
              <a:gd name="connsiteX0" fmla="*/ 0 w 11854104"/>
              <a:gd name="connsiteY0" fmla="*/ 0 h 6267456"/>
              <a:gd name="connsiteX1" fmla="*/ 10431641 w 11854104"/>
              <a:gd name="connsiteY1" fmla="*/ 0 h 6267456"/>
              <a:gd name="connsiteX2" fmla="*/ 11854104 w 11854104"/>
              <a:gd name="connsiteY2" fmla="*/ 1192264 h 6267456"/>
              <a:gd name="connsiteX3" fmla="*/ 11847710 w 11854104"/>
              <a:gd name="connsiteY3" fmla="*/ 6267456 h 6267456"/>
              <a:gd name="connsiteX4" fmla="*/ 0 w 11854104"/>
              <a:gd name="connsiteY4" fmla="*/ 6267456 h 6267456"/>
              <a:gd name="connsiteX5" fmla="*/ 0 w 11854104"/>
              <a:gd name="connsiteY5" fmla="*/ 0 h 6267456"/>
              <a:gd name="connsiteX0" fmla="*/ 0 w 11854104"/>
              <a:gd name="connsiteY0" fmla="*/ 6395 h 6273851"/>
              <a:gd name="connsiteX1" fmla="*/ 10546740 w 11854104"/>
              <a:gd name="connsiteY1" fmla="*/ 0 h 6273851"/>
              <a:gd name="connsiteX2" fmla="*/ 11854104 w 11854104"/>
              <a:gd name="connsiteY2" fmla="*/ 1198659 h 6273851"/>
              <a:gd name="connsiteX3" fmla="*/ 11847710 w 11854104"/>
              <a:gd name="connsiteY3" fmla="*/ 6273851 h 6273851"/>
              <a:gd name="connsiteX4" fmla="*/ 0 w 11854104"/>
              <a:gd name="connsiteY4" fmla="*/ 6273851 h 6273851"/>
              <a:gd name="connsiteX5" fmla="*/ 0 w 11854104"/>
              <a:gd name="connsiteY5" fmla="*/ 6395 h 6273851"/>
              <a:gd name="connsiteX0" fmla="*/ 0 w 11860782"/>
              <a:gd name="connsiteY0" fmla="*/ 6395 h 6273851"/>
              <a:gd name="connsiteX1" fmla="*/ 10546740 w 11860782"/>
              <a:gd name="connsiteY1" fmla="*/ 0 h 6273851"/>
              <a:gd name="connsiteX2" fmla="*/ 11854104 w 11860782"/>
              <a:gd name="connsiteY2" fmla="*/ 1198659 h 6273851"/>
              <a:gd name="connsiteX3" fmla="*/ 11860499 w 11860782"/>
              <a:gd name="connsiteY3" fmla="*/ 6273851 h 6273851"/>
              <a:gd name="connsiteX4" fmla="*/ 0 w 11860782"/>
              <a:gd name="connsiteY4" fmla="*/ 6273851 h 6273851"/>
              <a:gd name="connsiteX5" fmla="*/ 0 w 11860782"/>
              <a:gd name="connsiteY5" fmla="*/ 6395 h 6273851"/>
              <a:gd name="connsiteX0" fmla="*/ 0 w 11861114"/>
              <a:gd name="connsiteY0" fmla="*/ 6395 h 6273851"/>
              <a:gd name="connsiteX1" fmla="*/ 10546740 w 11861114"/>
              <a:gd name="connsiteY1" fmla="*/ 0 h 6273851"/>
              <a:gd name="connsiteX2" fmla="*/ 11860498 w 11861114"/>
              <a:gd name="connsiteY2" fmla="*/ 1192264 h 6273851"/>
              <a:gd name="connsiteX3" fmla="*/ 11860499 w 11861114"/>
              <a:gd name="connsiteY3" fmla="*/ 6273851 h 6273851"/>
              <a:gd name="connsiteX4" fmla="*/ 0 w 11861114"/>
              <a:gd name="connsiteY4" fmla="*/ 6273851 h 6273851"/>
              <a:gd name="connsiteX5" fmla="*/ 0 w 11861114"/>
              <a:gd name="connsiteY5" fmla="*/ 6395 h 6273851"/>
              <a:gd name="connsiteX0" fmla="*/ 0 w 11861114"/>
              <a:gd name="connsiteY0" fmla="*/ 0 h 6267456"/>
              <a:gd name="connsiteX1" fmla="*/ 10578712 w 11861114"/>
              <a:gd name="connsiteY1" fmla="*/ 12788 h 6267456"/>
              <a:gd name="connsiteX2" fmla="*/ 11860498 w 11861114"/>
              <a:gd name="connsiteY2" fmla="*/ 1185869 h 6267456"/>
              <a:gd name="connsiteX3" fmla="*/ 11860499 w 11861114"/>
              <a:gd name="connsiteY3" fmla="*/ 6267456 h 6267456"/>
              <a:gd name="connsiteX4" fmla="*/ 0 w 11861114"/>
              <a:gd name="connsiteY4" fmla="*/ 6267456 h 6267456"/>
              <a:gd name="connsiteX5" fmla="*/ 0 w 11861114"/>
              <a:gd name="connsiteY5" fmla="*/ 0 h 6267456"/>
              <a:gd name="connsiteX0" fmla="*/ 0 w 11861114"/>
              <a:gd name="connsiteY0" fmla="*/ 0 h 6267456"/>
              <a:gd name="connsiteX1" fmla="*/ 10578712 w 11861114"/>
              <a:gd name="connsiteY1" fmla="*/ 12788 h 6267456"/>
              <a:gd name="connsiteX2" fmla="*/ 11860498 w 11861114"/>
              <a:gd name="connsiteY2" fmla="*/ 1185869 h 6267456"/>
              <a:gd name="connsiteX3" fmla="*/ 11860499 w 11861114"/>
              <a:gd name="connsiteY3" fmla="*/ 6267456 h 6267456"/>
              <a:gd name="connsiteX4" fmla="*/ 0 w 11861114"/>
              <a:gd name="connsiteY4" fmla="*/ 6267456 h 6267456"/>
              <a:gd name="connsiteX5" fmla="*/ 0 w 11861114"/>
              <a:gd name="connsiteY5" fmla="*/ 0 h 6267456"/>
              <a:gd name="connsiteX0" fmla="*/ 0 w 11861114"/>
              <a:gd name="connsiteY0" fmla="*/ 0 h 6267456"/>
              <a:gd name="connsiteX1" fmla="*/ 10578712 w 11861114"/>
              <a:gd name="connsiteY1" fmla="*/ 12788 h 6267456"/>
              <a:gd name="connsiteX2" fmla="*/ 11860498 w 11861114"/>
              <a:gd name="connsiteY2" fmla="*/ 1185869 h 6267456"/>
              <a:gd name="connsiteX3" fmla="*/ 11860499 w 11861114"/>
              <a:gd name="connsiteY3" fmla="*/ 6267456 h 6267456"/>
              <a:gd name="connsiteX4" fmla="*/ 0 w 11861114"/>
              <a:gd name="connsiteY4" fmla="*/ 6267456 h 6267456"/>
              <a:gd name="connsiteX5" fmla="*/ 0 w 11861114"/>
              <a:gd name="connsiteY5" fmla="*/ 0 h 6267456"/>
              <a:gd name="connsiteX0" fmla="*/ 0 w 11861114"/>
              <a:gd name="connsiteY0" fmla="*/ 0 h 6267456"/>
              <a:gd name="connsiteX1" fmla="*/ 10578712 w 11861114"/>
              <a:gd name="connsiteY1" fmla="*/ 12788 h 6267456"/>
              <a:gd name="connsiteX2" fmla="*/ 11860498 w 11861114"/>
              <a:gd name="connsiteY2" fmla="*/ 1185869 h 6267456"/>
              <a:gd name="connsiteX3" fmla="*/ 11860499 w 11861114"/>
              <a:gd name="connsiteY3" fmla="*/ 6267456 h 6267456"/>
              <a:gd name="connsiteX4" fmla="*/ 0 w 11861114"/>
              <a:gd name="connsiteY4" fmla="*/ 6267456 h 6267456"/>
              <a:gd name="connsiteX5" fmla="*/ 0 w 11861114"/>
              <a:gd name="connsiteY5" fmla="*/ 0 h 6267456"/>
              <a:gd name="connsiteX0" fmla="*/ 0 w 11861114"/>
              <a:gd name="connsiteY0" fmla="*/ 0 h 6267456"/>
              <a:gd name="connsiteX1" fmla="*/ 10578712 w 11861114"/>
              <a:gd name="connsiteY1" fmla="*/ 12788 h 6267456"/>
              <a:gd name="connsiteX2" fmla="*/ 11860498 w 11861114"/>
              <a:gd name="connsiteY2" fmla="*/ 1185869 h 6267456"/>
              <a:gd name="connsiteX3" fmla="*/ 11860499 w 11861114"/>
              <a:gd name="connsiteY3" fmla="*/ 6267456 h 6267456"/>
              <a:gd name="connsiteX4" fmla="*/ 0 w 11861114"/>
              <a:gd name="connsiteY4" fmla="*/ 6267456 h 6267456"/>
              <a:gd name="connsiteX5" fmla="*/ 0 w 11861114"/>
              <a:gd name="connsiteY5" fmla="*/ 0 h 6267456"/>
              <a:gd name="connsiteX0" fmla="*/ 0 w 11861114"/>
              <a:gd name="connsiteY0" fmla="*/ 6467 h 6273923"/>
              <a:gd name="connsiteX1" fmla="*/ 10578712 w 11861114"/>
              <a:gd name="connsiteY1" fmla="*/ 72 h 6273923"/>
              <a:gd name="connsiteX2" fmla="*/ 11860498 w 11861114"/>
              <a:gd name="connsiteY2" fmla="*/ 1192336 h 6273923"/>
              <a:gd name="connsiteX3" fmla="*/ 11860499 w 11861114"/>
              <a:gd name="connsiteY3" fmla="*/ 6273923 h 6273923"/>
              <a:gd name="connsiteX4" fmla="*/ 0 w 11861114"/>
              <a:gd name="connsiteY4" fmla="*/ 6273923 h 6273923"/>
              <a:gd name="connsiteX5" fmla="*/ 0 w 11861114"/>
              <a:gd name="connsiteY5" fmla="*/ 6467 h 6273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61114" h="6273923">
                <a:moveTo>
                  <a:pt x="0" y="6467"/>
                </a:moveTo>
                <a:lnTo>
                  <a:pt x="10578712" y="72"/>
                </a:lnTo>
                <a:cubicBezTo>
                  <a:pt x="11360785" y="-6322"/>
                  <a:pt x="11860498" y="410263"/>
                  <a:pt x="11860498" y="1192336"/>
                </a:cubicBezTo>
                <a:cubicBezTo>
                  <a:pt x="11858367" y="2884067"/>
                  <a:pt x="11862630" y="4582192"/>
                  <a:pt x="11860499" y="6273923"/>
                </a:cubicBezTo>
                <a:lnTo>
                  <a:pt x="0" y="6273923"/>
                </a:lnTo>
                <a:lnTo>
                  <a:pt x="0" y="646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tx2"/>
              </a:solidFill>
            </a:endParaRPr>
          </a:p>
        </p:txBody>
      </p:sp>
      <p:graphicFrame>
        <p:nvGraphicFramePr>
          <p:cNvPr id="5" name="Objekt 4" hidden="1">
            <a:extLst>
              <a:ext uri="{FF2B5EF4-FFF2-40B4-BE49-F238E27FC236}">
                <a16:creationId xmlns:a16="http://schemas.microsoft.com/office/drawing/2014/main" id="{560FF3EF-06C0-4A60-BA4E-650B6EB7FEFA}"/>
              </a:ext>
            </a:extLst>
          </p:cNvPr>
          <p:cNvGraphicFramePr>
            <a:graphicFrameLocks noChangeAspect="1"/>
          </p:cNvGraphicFramePr>
          <p:nvPr userDrawn="1">
            <p:custDataLst>
              <p:tags r:id="rId1"/>
            </p:custDataLst>
            <p:extLst>
              <p:ext uri="{D42A27DB-BD31-4B8C-83A1-F6EECF244321}">
                <p14:modId xmlns:p14="http://schemas.microsoft.com/office/powerpoint/2010/main" val="24844666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6" progId="TCLayout.ActiveDocument.1">
                  <p:embed/>
                </p:oleObj>
              </mc:Choice>
              <mc:Fallback>
                <p:oleObj name="think-cell Slide" r:id="rId3" imgW="306" imgH="306" progId="TCLayout.ActiveDocument.1">
                  <p:embed/>
                  <p:pic>
                    <p:nvPicPr>
                      <p:cNvPr id="5" name="Objekt 4" hidden="1">
                        <a:extLst>
                          <a:ext uri="{FF2B5EF4-FFF2-40B4-BE49-F238E27FC236}">
                            <a16:creationId xmlns:a16="http://schemas.microsoft.com/office/drawing/2014/main" id="{560FF3EF-06C0-4A60-BA4E-650B6EB7FEF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Rubrik 1"/>
          <p:cNvSpPr>
            <a:spLocks noGrp="1"/>
          </p:cNvSpPr>
          <p:nvPr>
            <p:ph type="ctrTitle" hasCustomPrompt="1"/>
          </p:nvPr>
        </p:nvSpPr>
        <p:spPr>
          <a:xfrm>
            <a:off x="344291" y="1827344"/>
            <a:ext cx="8863209" cy="866523"/>
          </a:xfrm>
        </p:spPr>
        <p:txBody>
          <a:bodyPr vert="horz" anchor="b">
            <a:noAutofit/>
          </a:bodyPr>
          <a:lstStyle>
            <a:lvl1pPr algn="l" rtl="0">
              <a:defRPr sz="4000">
                <a:solidFill>
                  <a:schemeClr val="accent2"/>
                </a:solidFill>
                <a:latin typeface="+mn-lt"/>
              </a:defRPr>
            </a:lvl1pPr>
          </a:lstStyle>
          <a:p>
            <a:r>
              <a:rPr lang="en-US" noProof="0"/>
              <a:t>Click to add title</a:t>
            </a:r>
          </a:p>
        </p:txBody>
      </p:sp>
      <p:sp>
        <p:nvSpPr>
          <p:cNvPr id="3" name="Underrubrik 2"/>
          <p:cNvSpPr>
            <a:spLocks noGrp="1"/>
          </p:cNvSpPr>
          <p:nvPr>
            <p:ph type="subTitle" idx="1" hasCustomPrompt="1"/>
          </p:nvPr>
        </p:nvSpPr>
        <p:spPr>
          <a:xfrm>
            <a:off x="344291" y="2827513"/>
            <a:ext cx="8863209" cy="711441"/>
          </a:xfrm>
          <a:prstGeom prst="rect">
            <a:avLst/>
          </a:prstGeom>
        </p:spPr>
        <p:txBody>
          <a:bodyPr/>
          <a:lstStyle>
            <a:lvl1pPr marL="0" indent="0" algn="l" rtl="0">
              <a:buNone/>
              <a:defRPr sz="36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add subtitle</a:t>
            </a:r>
          </a:p>
        </p:txBody>
      </p:sp>
      <p:sp>
        <p:nvSpPr>
          <p:cNvPr id="23" name="Platshållare för text 4">
            <a:extLst>
              <a:ext uri="{FF2B5EF4-FFF2-40B4-BE49-F238E27FC236}">
                <a16:creationId xmlns:a16="http://schemas.microsoft.com/office/drawing/2014/main" id="{D70E78BF-5901-48E9-BFB8-74B653EC4CBA}"/>
              </a:ext>
            </a:extLst>
          </p:cNvPr>
          <p:cNvSpPr>
            <a:spLocks noGrp="1"/>
          </p:cNvSpPr>
          <p:nvPr>
            <p:ph type="body" sz="quarter" idx="14" hasCustomPrompt="1"/>
          </p:nvPr>
        </p:nvSpPr>
        <p:spPr>
          <a:xfrm>
            <a:off x="344291" y="3705762"/>
            <a:ext cx="8863211" cy="715962"/>
          </a:xfrm>
          <a:prstGeom prst="rect">
            <a:avLst/>
          </a:prstGeom>
        </p:spPr>
        <p:txBody>
          <a:bodyPr/>
          <a:lstStyle>
            <a:lvl1pPr marL="0" indent="0" rtl="0">
              <a:buNone/>
              <a:defRPr sz="2600">
                <a:solidFill>
                  <a:schemeClr val="accent1"/>
                </a:solidFill>
              </a:defRPr>
            </a:lvl1pPr>
            <a:lvl2pPr marL="266700" indent="0">
              <a:buNone/>
              <a:defRPr/>
            </a:lvl2pPr>
          </a:lstStyle>
          <a:p>
            <a:pPr lvl="0"/>
            <a:r>
              <a:rPr lang="en-US" noProof="0"/>
              <a:t>Date</a:t>
            </a:r>
          </a:p>
        </p:txBody>
      </p:sp>
      <p:pic>
        <p:nvPicPr>
          <p:cNvPr id="6" name="Picture 2">
            <a:extLst>
              <a:ext uri="{FF2B5EF4-FFF2-40B4-BE49-F238E27FC236}">
                <a16:creationId xmlns:a16="http://schemas.microsoft.com/office/drawing/2014/main" id="{30880118-5B9D-4B2B-C516-25904B87ED56}"/>
              </a:ext>
            </a:extLst>
          </p:cNvPr>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334963" y="6440725"/>
            <a:ext cx="918447" cy="23391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1" descr="A blue and white logo&#10;&#10;Description automatically generated">
            <a:extLst>
              <a:ext uri="{FF2B5EF4-FFF2-40B4-BE49-F238E27FC236}">
                <a16:creationId xmlns:a16="http://schemas.microsoft.com/office/drawing/2014/main" id="{3EA1DF87-7458-AC59-F8CB-96AE3311C73B}"/>
              </a:ext>
            </a:extLst>
          </p:cNvPr>
          <p:cNvPicPr>
            <a:picLocks noChangeAspect="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4291" y="514791"/>
            <a:ext cx="1399238" cy="946447"/>
          </a:xfrm>
          <a:prstGeom prst="rect">
            <a:avLst/>
          </a:prstGeom>
        </p:spPr>
      </p:pic>
    </p:spTree>
    <p:extLst>
      <p:ext uri="{BB962C8B-B14F-4D97-AF65-F5344CB8AC3E}">
        <p14:creationId xmlns:p14="http://schemas.microsoft.com/office/powerpoint/2010/main" val="3115563781"/>
      </p:ext>
    </p:extLst>
  </p:cSld>
  <p:clrMapOvr>
    <a:masterClrMapping/>
  </p:clrMapOvr>
  <p:extLst>
    <p:ext uri="{DCECCB84-F9BA-43D5-87BE-67443E8EF086}">
      <p15:sldGuideLst xmlns:p15="http://schemas.microsoft.com/office/powerpoint/2012/main">
        <p15:guide id="1" orient="horz" pos="210">
          <p15:clr>
            <a:srgbClr val="FBAE40"/>
          </p15:clr>
        </p15:guide>
        <p15:guide id="2" pos="211">
          <p15:clr>
            <a:srgbClr val="FBAE40"/>
          </p15:clr>
        </p15:guide>
        <p15:guide id="3" pos="7469">
          <p15:clr>
            <a:srgbClr val="FBAE40"/>
          </p15:clr>
        </p15:guide>
        <p15:guide id="4" orient="horz" pos="4110">
          <p15:clr>
            <a:srgbClr val="FBAE40"/>
          </p15:clr>
        </p15:guide>
        <p15:guide id="5" orient="horz" pos="3657">
          <p15:clr>
            <a:srgbClr val="FBAE40"/>
          </p15:clr>
        </p15:guide>
        <p15:guide id="6" orient="horz" pos="20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content slide white logo">
    <p:bg>
      <p:bgPr>
        <a:solidFill>
          <a:schemeClr val="bg1"/>
        </a:solidFill>
        <a:effectLst/>
      </p:bgPr>
    </p:bg>
    <p:spTree>
      <p:nvGrpSpPr>
        <p:cNvPr id="1" name=""/>
        <p:cNvGrpSpPr/>
        <p:nvPr/>
      </p:nvGrpSpPr>
      <p:grpSpPr>
        <a:xfrm>
          <a:off x="0" y="0"/>
          <a:ext cx="0" cy="0"/>
          <a:chOff x="0" y="0"/>
          <a:chExt cx="0" cy="0"/>
        </a:xfrm>
      </p:grpSpPr>
      <p:sp>
        <p:nvSpPr>
          <p:cNvPr id="7" name="Platshållare för bild 6">
            <a:extLst>
              <a:ext uri="{FF2B5EF4-FFF2-40B4-BE49-F238E27FC236}">
                <a16:creationId xmlns:a16="http://schemas.microsoft.com/office/drawing/2014/main" id="{21354235-A5E7-B766-3C88-AD522793A52D}"/>
              </a:ext>
            </a:extLst>
          </p:cNvPr>
          <p:cNvSpPr>
            <a:spLocks noGrp="1"/>
          </p:cNvSpPr>
          <p:nvPr>
            <p:ph type="pic" sz="quarter" idx="13" hasCustomPrompt="1"/>
          </p:nvPr>
        </p:nvSpPr>
        <p:spPr>
          <a:xfrm>
            <a:off x="0" y="0"/>
            <a:ext cx="12192001" cy="6858000"/>
          </a:xfrm>
          <a:custGeom>
            <a:avLst/>
            <a:gdLst>
              <a:gd name="connsiteX0" fmla="*/ 3101418 w 12192001"/>
              <a:gd name="connsiteY0" fmla="*/ 1809238 h 6858000"/>
              <a:gd name="connsiteX1" fmla="*/ 11830189 w 12192001"/>
              <a:gd name="connsiteY1" fmla="*/ 1809238 h 6858000"/>
              <a:gd name="connsiteX2" fmla="*/ 11834859 w 12192001"/>
              <a:gd name="connsiteY2" fmla="*/ 5195804 h 6858000"/>
              <a:gd name="connsiteX3" fmla="*/ 11816278 w 12192001"/>
              <a:gd name="connsiteY3" fmla="*/ 5395655 h 6858000"/>
              <a:gd name="connsiteX4" fmla="*/ 10905205 w 12192001"/>
              <a:gd name="connsiteY4" fmla="*/ 6251332 h 6858000"/>
              <a:gd name="connsiteX5" fmla="*/ 10819624 w 12192001"/>
              <a:gd name="connsiteY5" fmla="*/ 6255800 h 6858000"/>
              <a:gd name="connsiteX6" fmla="*/ 3101418 w 12192001"/>
              <a:gd name="connsiteY6" fmla="*/ 6255800 h 6858000"/>
              <a:gd name="connsiteX7" fmla="*/ 3065418 w 12192001"/>
              <a:gd name="connsiteY7" fmla="*/ 1772188 h 6858000"/>
              <a:gd name="connsiteX8" fmla="*/ 3065418 w 12192001"/>
              <a:gd name="connsiteY8" fmla="*/ 1773238 h 6858000"/>
              <a:gd name="connsiteX9" fmla="*/ 3065418 w 12192001"/>
              <a:gd name="connsiteY9" fmla="*/ 1809238 h 6858000"/>
              <a:gd name="connsiteX10" fmla="*/ 3065418 w 12192001"/>
              <a:gd name="connsiteY10" fmla="*/ 6255800 h 6858000"/>
              <a:gd name="connsiteX11" fmla="*/ 3065418 w 12192001"/>
              <a:gd name="connsiteY11" fmla="*/ 6272188 h 6858000"/>
              <a:gd name="connsiteX12" fmla="*/ 3065418 w 12192001"/>
              <a:gd name="connsiteY12" fmla="*/ 6291800 h 6858000"/>
              <a:gd name="connsiteX13" fmla="*/ 10823418 w 12192001"/>
              <a:gd name="connsiteY13" fmla="*/ 6291800 h 6858000"/>
              <a:gd name="connsiteX14" fmla="*/ 10823418 w 12192001"/>
              <a:gd name="connsiteY14" fmla="*/ 6290858 h 6858000"/>
              <a:gd name="connsiteX15" fmla="*/ 10908841 w 12192001"/>
              <a:gd name="connsiteY15" fmla="*/ 6286405 h 6858000"/>
              <a:gd name="connsiteX16" fmla="*/ 11844363 w 12192001"/>
              <a:gd name="connsiteY16" fmla="*/ 5402329 h 6858000"/>
              <a:gd name="connsiteX17" fmla="*/ 11860111 w 12192001"/>
              <a:gd name="connsiteY17" fmla="*/ 5230358 h 6858000"/>
              <a:gd name="connsiteX18" fmla="*/ 11862541 w 12192001"/>
              <a:gd name="connsiteY18" fmla="*/ 5230569 h 6858000"/>
              <a:gd name="connsiteX19" fmla="*/ 11862541 w 12192001"/>
              <a:gd name="connsiteY19" fmla="*/ 5203818 h 6858000"/>
              <a:gd name="connsiteX20" fmla="*/ 11863388 w 12192001"/>
              <a:gd name="connsiteY20" fmla="*/ 5194569 h 6858000"/>
              <a:gd name="connsiteX21" fmla="*/ 11862541 w 12192001"/>
              <a:gd name="connsiteY21" fmla="*/ 5194569 h 6858000"/>
              <a:gd name="connsiteX22" fmla="*/ 11862541 w 12192001"/>
              <a:gd name="connsiteY22" fmla="*/ 1774569 h 6858000"/>
              <a:gd name="connsiteX23" fmla="*/ 11849418 w 12192001"/>
              <a:gd name="connsiteY23" fmla="*/ 1774569 h 6858000"/>
              <a:gd name="connsiteX24" fmla="*/ 11849418 w 12192001"/>
              <a:gd name="connsiteY24" fmla="*/ 1773238 h 6858000"/>
              <a:gd name="connsiteX25" fmla="*/ 3101418 w 12192001"/>
              <a:gd name="connsiteY25" fmla="*/ 1773238 h 6858000"/>
              <a:gd name="connsiteX26" fmla="*/ 3101418 w 12192001"/>
              <a:gd name="connsiteY26" fmla="*/ 1772188 h 6858000"/>
              <a:gd name="connsiteX27" fmla="*/ 0 w 12192001"/>
              <a:gd name="connsiteY27" fmla="*/ 0 h 6858000"/>
              <a:gd name="connsiteX28" fmla="*/ 12192001 w 12192001"/>
              <a:gd name="connsiteY28" fmla="*/ 0 h 6858000"/>
              <a:gd name="connsiteX29" fmla="*/ 12192001 w 12192001"/>
              <a:gd name="connsiteY29" fmla="*/ 6858000 h 6858000"/>
              <a:gd name="connsiteX30" fmla="*/ 0 w 12192001"/>
              <a:gd name="connsiteY3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192001" h="6858000">
                <a:moveTo>
                  <a:pt x="3101418" y="1809238"/>
                </a:moveTo>
                <a:lnTo>
                  <a:pt x="11830189" y="1809238"/>
                </a:lnTo>
                <a:lnTo>
                  <a:pt x="11834859" y="5195804"/>
                </a:lnTo>
                <a:lnTo>
                  <a:pt x="11816278" y="5395655"/>
                </a:lnTo>
                <a:cubicBezTo>
                  <a:pt x="11730421" y="5851440"/>
                  <a:pt x="11358652" y="6203735"/>
                  <a:pt x="10905205" y="6251332"/>
                </a:cubicBezTo>
                <a:lnTo>
                  <a:pt x="10819624" y="6255800"/>
                </a:lnTo>
                <a:lnTo>
                  <a:pt x="3101418" y="6255800"/>
                </a:lnTo>
                <a:close/>
                <a:moveTo>
                  <a:pt x="3065418" y="1772188"/>
                </a:moveTo>
                <a:lnTo>
                  <a:pt x="3065418" y="1773238"/>
                </a:lnTo>
                <a:lnTo>
                  <a:pt x="3065418" y="1809238"/>
                </a:lnTo>
                <a:lnTo>
                  <a:pt x="3065418" y="6255800"/>
                </a:lnTo>
                <a:lnTo>
                  <a:pt x="3065418" y="6272188"/>
                </a:lnTo>
                <a:lnTo>
                  <a:pt x="3065418" y="6291800"/>
                </a:lnTo>
                <a:lnTo>
                  <a:pt x="10823418" y="6291800"/>
                </a:lnTo>
                <a:lnTo>
                  <a:pt x="10823418" y="6290858"/>
                </a:lnTo>
                <a:lnTo>
                  <a:pt x="10908841" y="6286405"/>
                </a:lnTo>
                <a:cubicBezTo>
                  <a:pt x="11377977" y="6237227"/>
                  <a:pt x="11756950" y="5873240"/>
                  <a:pt x="11844363" y="5402329"/>
                </a:cubicBezTo>
                <a:lnTo>
                  <a:pt x="11860111" y="5230358"/>
                </a:lnTo>
                <a:lnTo>
                  <a:pt x="11862541" y="5230569"/>
                </a:lnTo>
                <a:lnTo>
                  <a:pt x="11862541" y="5203818"/>
                </a:lnTo>
                <a:lnTo>
                  <a:pt x="11863388" y="5194569"/>
                </a:lnTo>
                <a:lnTo>
                  <a:pt x="11862541" y="5194569"/>
                </a:lnTo>
                <a:lnTo>
                  <a:pt x="11862541" y="1774569"/>
                </a:lnTo>
                <a:lnTo>
                  <a:pt x="11849418" y="1774569"/>
                </a:lnTo>
                <a:lnTo>
                  <a:pt x="11849418" y="1773238"/>
                </a:lnTo>
                <a:lnTo>
                  <a:pt x="3101418" y="1773238"/>
                </a:lnTo>
                <a:lnTo>
                  <a:pt x="3101418" y="1772188"/>
                </a:lnTo>
                <a:close/>
                <a:moveTo>
                  <a:pt x="0" y="0"/>
                </a:moveTo>
                <a:lnTo>
                  <a:pt x="12192001" y="0"/>
                </a:lnTo>
                <a:lnTo>
                  <a:pt x="12192001" y="6858000"/>
                </a:lnTo>
                <a:lnTo>
                  <a:pt x="0" y="6858000"/>
                </a:lnTo>
                <a:close/>
              </a:path>
            </a:pathLst>
          </a:custGeom>
        </p:spPr>
        <p:txBody>
          <a:bodyPr wrap="square">
            <a:noAutofit/>
          </a:bodyPr>
          <a:lstStyle>
            <a:lvl1pPr rtl="0">
              <a:buClr>
                <a:schemeClr val="accent4"/>
              </a:buClr>
              <a:defRPr/>
            </a:lvl1pPr>
          </a:lstStyle>
          <a:p>
            <a:r>
              <a:rPr lang="en-US" noProof="0"/>
              <a:t>Click icon to add picture</a:t>
            </a:r>
          </a:p>
        </p:txBody>
      </p:sp>
      <p:sp>
        <p:nvSpPr>
          <p:cNvPr id="9" name="Platshållare för text 25">
            <a:extLst>
              <a:ext uri="{FF2B5EF4-FFF2-40B4-BE49-F238E27FC236}">
                <a16:creationId xmlns:a16="http://schemas.microsoft.com/office/drawing/2014/main" id="{3B21F5E9-6308-2997-1955-C85D7A6B470E}"/>
              </a:ext>
            </a:extLst>
          </p:cNvPr>
          <p:cNvSpPr>
            <a:spLocks noGrp="1"/>
          </p:cNvSpPr>
          <p:nvPr>
            <p:ph type="body" sz="quarter" idx="18" hasCustomPrompt="1"/>
          </p:nvPr>
        </p:nvSpPr>
        <p:spPr>
          <a:xfrm>
            <a:off x="334963" y="1774825"/>
            <a:ext cx="2636837" cy="4498975"/>
          </a:xfrm>
          <a:solidFill>
            <a:schemeClr val="bg1"/>
          </a:solidFill>
        </p:spPr>
        <p:txBody>
          <a:bodyPr wrap="square" lIns="252000" tIns="612000" rIns="252000" bIns="252000" rtlCol="0">
            <a:noAutofit/>
          </a:bodyPr>
          <a:lstStyle>
            <a:lvl1pPr marL="0" indent="0">
              <a:buNone/>
              <a:defRPr lang="sv-SE" sz="1800" b="1" smtClean="0">
                <a:solidFill>
                  <a:schemeClr val="accent1"/>
                </a:solidFill>
                <a:ea typeface="+mj-ea"/>
              </a:defRPr>
            </a:lvl1pPr>
            <a:lvl2pPr>
              <a:defRPr lang="sv-SE" smtClean="0"/>
            </a:lvl2pPr>
            <a:lvl3pPr>
              <a:defRPr lang="sv-SE" smtClean="0"/>
            </a:lvl3pPr>
            <a:lvl4pPr>
              <a:defRPr lang="sv-SE" smtClean="0"/>
            </a:lvl4pPr>
            <a:lvl5pPr>
              <a:defRPr lang="sv-SE"/>
            </a:lvl5pPr>
          </a:lstStyle>
          <a:p>
            <a:pPr marL="0" lvl="0" defTabSz="1219184">
              <a:lnSpc>
                <a:spcPct val="90000"/>
              </a:lnSpc>
            </a:pPr>
            <a:r>
              <a:rPr lang="en-US" noProof="0"/>
              <a:t>Quote</a:t>
            </a:r>
          </a:p>
        </p:txBody>
      </p:sp>
      <p:sp>
        <p:nvSpPr>
          <p:cNvPr id="21" name="Logo">
            <a:extLst>
              <a:ext uri="{FF2B5EF4-FFF2-40B4-BE49-F238E27FC236}">
                <a16:creationId xmlns:a16="http://schemas.microsoft.com/office/drawing/2014/main" id="{F8E9E837-71A4-08D3-E9D5-4AC75F172FD0}"/>
              </a:ext>
            </a:extLst>
          </p:cNvPr>
          <p:cNvSpPr>
            <a:spLocks noGrp="1" noChangeAspect="1"/>
          </p:cNvSpPr>
          <p:nvPr>
            <p:ph type="body" sz="quarter" idx="17" hasCustomPrompt="1"/>
          </p:nvPr>
        </p:nvSpPr>
        <p:spPr>
          <a:xfrm>
            <a:off x="10387568" y="294078"/>
            <a:ext cx="1494870" cy="1040607"/>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txBody>
          <a:bodyPr tIns="720000"/>
          <a:lstStyle>
            <a:lvl1pPr rtl="0">
              <a:defRPr sz="100"/>
            </a:lvl1pPr>
          </a:lstStyle>
          <a:p>
            <a:pPr lvl="0"/>
            <a:r>
              <a:rPr lang="en-US" noProof="0"/>
              <a:t>  </a:t>
            </a:r>
          </a:p>
        </p:txBody>
      </p:sp>
      <p:graphicFrame>
        <p:nvGraphicFramePr>
          <p:cNvPr id="2" name="Objekt 1" hidden="1">
            <a:extLst>
              <a:ext uri="{FF2B5EF4-FFF2-40B4-BE49-F238E27FC236}">
                <a16:creationId xmlns:a16="http://schemas.microsoft.com/office/drawing/2014/main" id="{4CEA0BBC-7BF8-4DFD-89A2-B4B6D8F41AEB}"/>
              </a:ext>
            </a:extLst>
          </p:cNvPr>
          <p:cNvGraphicFramePr>
            <a:graphicFrameLocks noChangeAspect="1"/>
          </p:cNvGraphicFramePr>
          <p:nvPr userDrawn="1">
            <p:custDataLst>
              <p:tags r:id="rId1"/>
            </p:custDataLst>
            <p:extLst>
              <p:ext uri="{D42A27DB-BD31-4B8C-83A1-F6EECF244321}">
                <p14:modId xmlns:p14="http://schemas.microsoft.com/office/powerpoint/2010/main" val="36305933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06" imgH="306" progId="TCLayout.ActiveDocument.1">
                  <p:embed/>
                </p:oleObj>
              </mc:Choice>
              <mc:Fallback>
                <p:oleObj name="think-cell Slide" r:id="rId4" imgW="306" imgH="306" progId="TCLayout.ActiveDocument.1">
                  <p:embed/>
                  <p:pic>
                    <p:nvPicPr>
                      <p:cNvPr id="2" name="Objekt 1" hidden="1">
                        <a:extLst>
                          <a:ext uri="{FF2B5EF4-FFF2-40B4-BE49-F238E27FC236}">
                            <a16:creationId xmlns:a16="http://schemas.microsoft.com/office/drawing/2014/main" id="{4CEA0BBC-7BF8-4DFD-89A2-B4B6D8F41AE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extBox 11">
            <a:extLst>
              <a:ext uri="{FF2B5EF4-FFF2-40B4-BE49-F238E27FC236}">
                <a16:creationId xmlns:a16="http://schemas.microsoft.com/office/drawing/2014/main" id="{CF2BE03E-46CB-1F3D-8084-FD76929426AC}"/>
              </a:ext>
            </a:extLst>
          </p:cNvPr>
          <p:cNvSpPr txBox="1"/>
          <p:nvPr userDrawn="1"/>
        </p:nvSpPr>
        <p:spPr>
          <a:xfrm>
            <a:off x="-3641429" y="-49389"/>
            <a:ext cx="3483385" cy="3323987"/>
          </a:xfrm>
          <a:prstGeom prst="rect">
            <a:avLst/>
          </a:prstGeom>
          <a:solidFill>
            <a:schemeClr val="bg1">
              <a:lumMod val="85000"/>
            </a:schemeClr>
          </a:solidFill>
        </p:spPr>
        <p:txBody>
          <a:bodyPr wrap="square" rtlCol="0">
            <a:spAutoFit/>
          </a:bodyPr>
          <a:lstStyle/>
          <a:p>
            <a:r>
              <a:rPr lang="en-US" sz="1400" b="1" noProof="0">
                <a:solidFill>
                  <a:schemeClr val="accent1"/>
                </a:solidFill>
              </a:rPr>
              <a:t>Change or add image:</a:t>
            </a:r>
          </a:p>
          <a:p>
            <a:pPr marL="285750" indent="-285750">
              <a:buFont typeface="Wingdings" panose="05000000000000000000" pitchFamily="2" charset="2"/>
              <a:buChar char="§"/>
            </a:pPr>
            <a:r>
              <a:rPr lang="en-US" sz="1400" noProof="0">
                <a:solidFill>
                  <a:schemeClr val="accent1"/>
                </a:solidFill>
              </a:rPr>
              <a:t>Delete the existing image. Click on the image icon and upload selected image.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GB" sz="1400" b="0" i="0" u="none" strike="noStrike" kern="1200" cap="none" spc="0" normalizeH="0" baseline="0">
                <a:ln>
                  <a:noFill/>
                </a:ln>
                <a:solidFill>
                  <a:srgbClr val="00205B"/>
                </a:solidFill>
                <a:effectLst/>
                <a:uLnTx/>
                <a:uFillTx/>
                <a:latin typeface="Arial"/>
                <a:ea typeface="+mn-ea"/>
                <a:cs typeface="+mn-cs"/>
              </a:rPr>
              <a:t>Please see "Guide to access images for PowerPoint" to get easy access to ready formatted images for Tork.</a:t>
            </a:r>
            <a:br>
              <a:rPr lang="en-US" sz="1400" noProof="0">
                <a:solidFill>
                  <a:schemeClr val="accent1"/>
                </a:solidFill>
              </a:rPr>
            </a:br>
            <a:r>
              <a:rPr lang="en-US" sz="1400" noProof="0">
                <a:solidFill>
                  <a:schemeClr val="accent1"/>
                </a:solidFill>
              </a:rPr>
              <a:t>The Tork PPT image library contains already formatted images for quote/content slides.</a:t>
            </a:r>
          </a:p>
          <a:p>
            <a:pPr marL="285750" indent="-285750">
              <a:buFont typeface="Wingdings" panose="05000000000000000000" pitchFamily="2" charset="2"/>
              <a:buChar char="§"/>
            </a:pPr>
            <a:r>
              <a:rPr lang="en-US" sz="1400" noProof="0">
                <a:solidFill>
                  <a:schemeClr val="accent1"/>
                </a:solidFill>
              </a:rPr>
              <a:t>If an image is placed in front of the textbox or logo, simply right click on the image and choose Send to back or click on the Reset located in the Start tab. </a:t>
            </a:r>
          </a:p>
        </p:txBody>
      </p:sp>
      <p:sp>
        <p:nvSpPr>
          <p:cNvPr id="10" name="Logo">
            <a:extLst>
              <a:ext uri="{FF2B5EF4-FFF2-40B4-BE49-F238E27FC236}">
                <a16:creationId xmlns:a16="http://schemas.microsoft.com/office/drawing/2014/main" id="{28BCD0F6-CCF9-5BFB-5A90-C94E4C6F0CB8}"/>
              </a:ext>
            </a:extLst>
          </p:cNvPr>
          <p:cNvSpPr>
            <a:spLocks noGrp="1" noChangeAspect="1"/>
          </p:cNvSpPr>
          <p:nvPr>
            <p:ph type="body" sz="quarter" idx="23" hasCustomPrompt="1"/>
          </p:nvPr>
        </p:nvSpPr>
        <p:spPr>
          <a:xfrm>
            <a:off x="2368034" y="4496015"/>
            <a:ext cx="427447" cy="392977"/>
          </a:xfrm>
          <a:prstGeom prst="rect">
            <a:avLst/>
          </a:prstGeom>
          <a:blipFill dpi="0"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a:blipFill>
        </p:spPr>
        <p:txBody>
          <a:bodyPr tIns="720000"/>
          <a:lstStyle>
            <a:lvl1pPr rtl="0">
              <a:defRPr sz="100"/>
            </a:lvl1pPr>
          </a:lstStyle>
          <a:p>
            <a:pPr lvl="0"/>
            <a:r>
              <a:rPr lang="en-US" noProof="0"/>
              <a:t>  </a:t>
            </a:r>
          </a:p>
        </p:txBody>
      </p:sp>
      <p:sp>
        <p:nvSpPr>
          <p:cNvPr id="11" name="Logo">
            <a:extLst>
              <a:ext uri="{FF2B5EF4-FFF2-40B4-BE49-F238E27FC236}">
                <a16:creationId xmlns:a16="http://schemas.microsoft.com/office/drawing/2014/main" id="{B7841067-4A9C-7A82-F4F9-821234303094}"/>
              </a:ext>
            </a:extLst>
          </p:cNvPr>
          <p:cNvSpPr>
            <a:spLocks noGrp="1" noChangeAspect="1"/>
          </p:cNvSpPr>
          <p:nvPr>
            <p:ph type="body" sz="quarter" idx="21" hasCustomPrompt="1"/>
          </p:nvPr>
        </p:nvSpPr>
        <p:spPr>
          <a:xfrm>
            <a:off x="535935" y="1999488"/>
            <a:ext cx="427447" cy="351772"/>
          </a:xfrm>
          <a:prstGeom prst="rect">
            <a:avLst/>
          </a:prstGeom>
          <a:blipFill dpi="0"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a:blipFill>
        </p:spPr>
        <p:txBody>
          <a:bodyPr tIns="720000"/>
          <a:lstStyle>
            <a:lvl1pPr rtl="0">
              <a:defRPr sz="100"/>
            </a:lvl1pPr>
          </a:lstStyle>
          <a:p>
            <a:pPr lvl="0"/>
            <a:r>
              <a:rPr lang="en-US" noProof="0"/>
              <a:t>  </a:t>
            </a:r>
          </a:p>
        </p:txBody>
      </p:sp>
      <p:sp>
        <p:nvSpPr>
          <p:cNvPr id="3" name="Logo">
            <a:extLst>
              <a:ext uri="{FF2B5EF4-FFF2-40B4-BE49-F238E27FC236}">
                <a16:creationId xmlns:a16="http://schemas.microsoft.com/office/drawing/2014/main" id="{0204634E-F7CB-68A8-8D9F-EC41F6CDD26C}"/>
              </a:ext>
            </a:extLst>
          </p:cNvPr>
          <p:cNvSpPr>
            <a:spLocks noGrp="1" noChangeAspect="1"/>
          </p:cNvSpPr>
          <p:nvPr>
            <p:ph type="body" sz="quarter" idx="19" hasCustomPrompt="1"/>
          </p:nvPr>
        </p:nvSpPr>
        <p:spPr>
          <a:xfrm>
            <a:off x="336868" y="6436995"/>
            <a:ext cx="914717" cy="241935"/>
          </a:xfrm>
          <a:prstGeom prst="rect">
            <a:avLst/>
          </a:prstGeom>
          <a:blipFill dpi="0" rotWithShape="1">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a:blipFill>
        </p:spPr>
        <p:txBody>
          <a:bodyPr tIns="720000"/>
          <a:lstStyle>
            <a:lvl1pPr rtl="0">
              <a:defRPr sz="100"/>
            </a:lvl1pPr>
          </a:lstStyle>
          <a:p>
            <a:pPr lvl="0"/>
            <a:r>
              <a:rPr lang="en-US" noProof="0"/>
              <a:t>  </a:t>
            </a:r>
          </a:p>
        </p:txBody>
      </p:sp>
    </p:spTree>
    <p:extLst>
      <p:ext uri="{BB962C8B-B14F-4D97-AF65-F5344CB8AC3E}">
        <p14:creationId xmlns:p14="http://schemas.microsoft.com/office/powerpoint/2010/main" val="411557363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211">
          <p15:clr>
            <a:srgbClr val="FBAE40"/>
          </p15:clr>
        </p15:guide>
        <p15:guide id="3" pos="7469">
          <p15:clr>
            <a:srgbClr val="FBAE40"/>
          </p15:clr>
        </p15:guide>
        <p15:guide id="4" orient="horz" pos="4110">
          <p15:clr>
            <a:srgbClr val="FBAE40"/>
          </p15:clr>
        </p15:guide>
        <p15:guide id="5" orient="horz" pos="3657">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Full bleed image blue logo">
    <p:spTree>
      <p:nvGrpSpPr>
        <p:cNvPr id="1" name=""/>
        <p:cNvGrpSpPr/>
        <p:nvPr/>
      </p:nvGrpSpPr>
      <p:grpSpPr>
        <a:xfrm>
          <a:off x="0" y="0"/>
          <a:ext cx="0" cy="0"/>
          <a:chOff x="0" y="0"/>
          <a:chExt cx="0" cy="0"/>
        </a:xfrm>
      </p:grpSpPr>
      <p:graphicFrame>
        <p:nvGraphicFramePr>
          <p:cNvPr id="2" name="Objekt 1" hidden="1">
            <a:extLst>
              <a:ext uri="{FF2B5EF4-FFF2-40B4-BE49-F238E27FC236}">
                <a16:creationId xmlns:a16="http://schemas.microsoft.com/office/drawing/2014/main" id="{6199EB54-5A4A-4CC4-94F2-9763A915FE85}"/>
              </a:ext>
            </a:extLst>
          </p:cNvPr>
          <p:cNvGraphicFramePr>
            <a:graphicFrameLocks noChangeAspect="1"/>
          </p:cNvGraphicFramePr>
          <p:nvPr userDrawn="1">
            <p:custDataLst>
              <p:tags r:id="rId1"/>
            </p:custDataLst>
            <p:extLst>
              <p:ext uri="{D42A27DB-BD31-4B8C-83A1-F6EECF244321}">
                <p14:modId xmlns:p14="http://schemas.microsoft.com/office/powerpoint/2010/main" val="18602200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6" progId="TCLayout.ActiveDocument.1">
                  <p:embed/>
                </p:oleObj>
              </mc:Choice>
              <mc:Fallback>
                <p:oleObj name="think-cell Slide" r:id="rId3" imgW="306" imgH="306" progId="TCLayout.ActiveDocument.1">
                  <p:embed/>
                  <p:pic>
                    <p:nvPicPr>
                      <p:cNvPr id="2" name="Objekt 1" hidden="1">
                        <a:extLst>
                          <a:ext uri="{FF2B5EF4-FFF2-40B4-BE49-F238E27FC236}">
                            <a16:creationId xmlns:a16="http://schemas.microsoft.com/office/drawing/2014/main" id="{6199EB54-5A4A-4CC4-94F2-9763A915FE8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Platshållare för bild 7">
            <a:extLst>
              <a:ext uri="{FF2B5EF4-FFF2-40B4-BE49-F238E27FC236}">
                <a16:creationId xmlns:a16="http://schemas.microsoft.com/office/drawing/2014/main" id="{771DA7EC-51E2-4B02-9FAC-DBC30E007736}"/>
              </a:ext>
            </a:extLst>
          </p:cNvPr>
          <p:cNvSpPr>
            <a:spLocks noGrp="1"/>
          </p:cNvSpPr>
          <p:nvPr>
            <p:ph type="pic" sz="quarter" idx="13" hasCustomPrompt="1"/>
          </p:nvPr>
        </p:nvSpPr>
        <p:spPr>
          <a:xfrm>
            <a:off x="0" y="0"/>
            <a:ext cx="12192000" cy="6858000"/>
          </a:xfrm>
          <a:prstGeom prst="rect">
            <a:avLst/>
          </a:prstGeom>
        </p:spPr>
        <p:txBody>
          <a:bodyPr/>
          <a:lstStyle>
            <a:lvl1pPr rtl="0">
              <a:buClr>
                <a:schemeClr val="accent4"/>
              </a:buClr>
              <a:defRPr/>
            </a:lvl1pPr>
          </a:lstStyle>
          <a:p>
            <a:r>
              <a:rPr lang="en-US" noProof="0"/>
              <a:t>Click icon to add picture</a:t>
            </a:r>
          </a:p>
        </p:txBody>
      </p:sp>
      <p:sp>
        <p:nvSpPr>
          <p:cNvPr id="11" name="Logo">
            <a:extLst>
              <a:ext uri="{FF2B5EF4-FFF2-40B4-BE49-F238E27FC236}">
                <a16:creationId xmlns:a16="http://schemas.microsoft.com/office/drawing/2014/main" id="{3D01B499-3B66-4EDB-9FCF-A99251A3C9E3}"/>
              </a:ext>
            </a:extLst>
          </p:cNvPr>
          <p:cNvSpPr>
            <a:spLocks noGrp="1" noChangeAspect="1"/>
          </p:cNvSpPr>
          <p:nvPr>
            <p:ph type="body" sz="quarter" idx="17" hasCustomPrompt="1"/>
          </p:nvPr>
        </p:nvSpPr>
        <p:spPr>
          <a:xfrm>
            <a:off x="10387568" y="287682"/>
            <a:ext cx="1494870" cy="1040607"/>
          </a:xfrm>
          <a:prstGeom prst="rect">
            <a:avLst/>
          </a:prstGeom>
          <a:blipFill dpi="0" rotWithShape="1">
            <a:blip r:embed="rId5">
              <a:extLst>
                <a:ext uri="{28A0092B-C50C-407E-A947-70E740481C1C}">
                  <a14:useLocalDpi xmlns:a14="http://schemas.microsoft.com/office/drawing/2010/main" val="0"/>
                </a:ext>
              </a:extLst>
            </a:blip>
            <a:srcRect/>
            <a:stretch>
              <a:fillRect/>
            </a:stretch>
          </a:blipFill>
        </p:spPr>
        <p:txBody>
          <a:bodyPr tIns="720000"/>
          <a:lstStyle>
            <a:lvl1pPr rtl="0">
              <a:defRPr sz="100"/>
            </a:lvl1pPr>
          </a:lstStyle>
          <a:p>
            <a:pPr lvl="0"/>
            <a:r>
              <a:rPr lang="en-US" noProof="0"/>
              <a:t>  </a:t>
            </a:r>
          </a:p>
        </p:txBody>
      </p:sp>
      <p:sp>
        <p:nvSpPr>
          <p:cNvPr id="12" name="Rubrik 1">
            <a:extLst>
              <a:ext uri="{FF2B5EF4-FFF2-40B4-BE49-F238E27FC236}">
                <a16:creationId xmlns:a16="http://schemas.microsoft.com/office/drawing/2014/main" id="{683177A4-2DCD-4D02-9D60-3585CE9CFEB4}"/>
              </a:ext>
            </a:extLst>
          </p:cNvPr>
          <p:cNvSpPr txBox="1">
            <a:spLocks/>
          </p:cNvSpPr>
          <p:nvPr userDrawn="1"/>
        </p:nvSpPr>
        <p:spPr>
          <a:xfrm>
            <a:off x="5224462" y="3771900"/>
            <a:ext cx="3944938" cy="1555071"/>
          </a:xfrm>
          <a:prstGeom prst="rect">
            <a:avLst/>
          </a:prstGeom>
        </p:spPr>
        <p:txBody>
          <a:bodyPr vert="horz" lIns="0" tIns="0" rIns="0" bIns="0" rtlCol="0" anchor="b">
            <a:normAutofit fontScale="92500" lnSpcReduction="10000"/>
          </a:bodyPr>
          <a:lstStyle>
            <a:lvl1pPr algn="l" defTabSz="914400" rtl="0" eaLnBrk="1" latinLnBrk="0" hangingPunct="1">
              <a:lnSpc>
                <a:spcPct val="90000"/>
              </a:lnSpc>
              <a:spcBef>
                <a:spcPct val="0"/>
              </a:spcBef>
              <a:buNone/>
              <a:defRPr sz="13000" b="0" kern="1200">
                <a:solidFill>
                  <a:schemeClr val="bg1"/>
                </a:solidFill>
                <a:latin typeface="+mn-lt"/>
                <a:ea typeface="+mj-ea"/>
                <a:cs typeface="+mj-cs"/>
              </a:defRPr>
            </a:lvl1pPr>
          </a:lstStyle>
          <a:p>
            <a:pPr rtl="0"/>
            <a:r>
              <a:rPr lang="en-US" noProof="0"/>
              <a:t>Text</a:t>
            </a:r>
          </a:p>
        </p:txBody>
      </p:sp>
      <p:sp>
        <p:nvSpPr>
          <p:cNvPr id="4" name="Platshållare för text 13">
            <a:extLst>
              <a:ext uri="{FF2B5EF4-FFF2-40B4-BE49-F238E27FC236}">
                <a16:creationId xmlns:a16="http://schemas.microsoft.com/office/drawing/2014/main" id="{3E58F016-0E8B-69BD-A4CB-798755E0DF30}"/>
              </a:ext>
            </a:extLst>
          </p:cNvPr>
          <p:cNvSpPr>
            <a:spLocks noGrp="1"/>
          </p:cNvSpPr>
          <p:nvPr>
            <p:ph type="body" sz="quarter" idx="18" hasCustomPrompt="1"/>
          </p:nvPr>
        </p:nvSpPr>
        <p:spPr>
          <a:xfrm>
            <a:off x="334963" y="3759200"/>
            <a:ext cx="4491037" cy="1790700"/>
          </a:xfrm>
          <a:prstGeom prst="rect">
            <a:avLst/>
          </a:prstGeom>
        </p:spPr>
        <p:txBody>
          <a:bodyPr anchor="b">
            <a:noAutofit/>
          </a:bodyPr>
          <a:lstStyle>
            <a:lvl1pPr marL="0" indent="0" rtl="0">
              <a:spcAft>
                <a:spcPts val="0"/>
              </a:spcAft>
              <a:buNone/>
              <a:defRPr sz="6600" b="1">
                <a:solidFill>
                  <a:schemeClr val="bg1"/>
                </a:solidFill>
              </a:defRPr>
            </a:lvl1pPr>
          </a:lstStyle>
          <a:p>
            <a:pPr lvl="0"/>
            <a:r>
              <a:rPr lang="en-US" noProof="0"/>
              <a:t>Thank you</a:t>
            </a:r>
          </a:p>
        </p:txBody>
      </p:sp>
      <p:sp>
        <p:nvSpPr>
          <p:cNvPr id="6" name="TextBox 11">
            <a:extLst>
              <a:ext uri="{FF2B5EF4-FFF2-40B4-BE49-F238E27FC236}">
                <a16:creationId xmlns:a16="http://schemas.microsoft.com/office/drawing/2014/main" id="{59616FB8-920E-ED0F-BE54-C692C0643BA0}"/>
              </a:ext>
            </a:extLst>
          </p:cNvPr>
          <p:cNvSpPr txBox="1"/>
          <p:nvPr userDrawn="1"/>
        </p:nvSpPr>
        <p:spPr>
          <a:xfrm>
            <a:off x="-3132083" y="-49389"/>
            <a:ext cx="2974039" cy="3754874"/>
          </a:xfrm>
          <a:prstGeom prst="rect">
            <a:avLst/>
          </a:prstGeom>
          <a:solidFill>
            <a:schemeClr val="bg1">
              <a:lumMod val="85000"/>
            </a:schemeClr>
          </a:solidFill>
        </p:spPr>
        <p:txBody>
          <a:bodyPr wrap="square" rtlCol="0">
            <a:spAutoFit/>
          </a:bodyPr>
          <a:lstStyle/>
          <a:p>
            <a:r>
              <a:rPr lang="en-US" sz="1400" b="1" noProof="0">
                <a:solidFill>
                  <a:schemeClr val="accent1"/>
                </a:solidFill>
              </a:rPr>
              <a:t>Change or add image:</a:t>
            </a:r>
          </a:p>
          <a:p>
            <a:pPr marL="285750" indent="-285750">
              <a:buFont typeface="Wingdings" panose="05000000000000000000" pitchFamily="2" charset="2"/>
              <a:buChar char="§"/>
            </a:pPr>
            <a:r>
              <a:rPr lang="en-US" sz="1400" noProof="0">
                <a:solidFill>
                  <a:schemeClr val="accent1"/>
                </a:solidFill>
              </a:rPr>
              <a:t>Delete the existing image. Click on the image icon and upload selected image.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GB" sz="1400" b="0" i="0" u="none" strike="noStrike" kern="1200" cap="none" spc="0" normalizeH="0" baseline="0">
                <a:ln>
                  <a:noFill/>
                </a:ln>
                <a:solidFill>
                  <a:srgbClr val="00205B"/>
                </a:solidFill>
                <a:effectLst/>
                <a:uLnTx/>
                <a:uFillTx/>
                <a:latin typeface="Arial"/>
                <a:ea typeface="+mn-ea"/>
                <a:cs typeface="+mn-cs"/>
              </a:rPr>
              <a:t>Please see "Guide to access images for PowerPoint" to get easy access to ready formatted images for Tork.</a:t>
            </a:r>
            <a:br>
              <a:rPr lang="en-US" sz="1400" noProof="0">
                <a:solidFill>
                  <a:schemeClr val="accent1"/>
                </a:solidFill>
              </a:rPr>
            </a:br>
            <a:r>
              <a:rPr lang="en-US" sz="1400" noProof="0">
                <a:solidFill>
                  <a:schemeClr val="accent1"/>
                </a:solidFill>
              </a:rPr>
              <a:t>The Tork PPT image library contains already formatted images for quote/content slides.</a:t>
            </a:r>
          </a:p>
          <a:p>
            <a:pPr marL="285750" indent="-285750">
              <a:buFont typeface="Wingdings" panose="05000000000000000000" pitchFamily="2" charset="2"/>
              <a:buChar char="§"/>
            </a:pPr>
            <a:r>
              <a:rPr lang="en-US" sz="1400" noProof="0">
                <a:solidFill>
                  <a:schemeClr val="accent1"/>
                </a:solidFill>
              </a:rPr>
              <a:t>If an image is placed in front of the textbox or logo, simply right click on the image and choose Send to back or click on the Reset located in the Start tab. </a:t>
            </a:r>
          </a:p>
          <a:p>
            <a:endParaRPr lang="en-US" sz="1400" b="1" noProof="0">
              <a:solidFill>
                <a:schemeClr val="accent1"/>
              </a:solidFill>
            </a:endParaRPr>
          </a:p>
        </p:txBody>
      </p:sp>
      <p:sp>
        <p:nvSpPr>
          <p:cNvPr id="3" name="Logo">
            <a:extLst>
              <a:ext uri="{FF2B5EF4-FFF2-40B4-BE49-F238E27FC236}">
                <a16:creationId xmlns:a16="http://schemas.microsoft.com/office/drawing/2014/main" id="{26D19AF8-83A2-4DD7-742F-09F2300CEBE3}"/>
              </a:ext>
            </a:extLst>
          </p:cNvPr>
          <p:cNvSpPr>
            <a:spLocks noGrp="1" noChangeAspect="1"/>
          </p:cNvSpPr>
          <p:nvPr>
            <p:ph type="body" sz="quarter" idx="19" hasCustomPrompt="1"/>
          </p:nvPr>
        </p:nvSpPr>
        <p:spPr>
          <a:xfrm>
            <a:off x="336868" y="6436995"/>
            <a:ext cx="914717" cy="241935"/>
          </a:xfrm>
          <a:prstGeom prst="rect">
            <a:avLst/>
          </a:prstGeom>
          <a:blipFill dpi="0"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a:blipFill>
        </p:spPr>
        <p:txBody>
          <a:bodyPr tIns="720000"/>
          <a:lstStyle>
            <a:lvl1pPr rtl="0">
              <a:defRPr sz="100"/>
            </a:lvl1pPr>
          </a:lstStyle>
          <a:p>
            <a:pPr lvl="0"/>
            <a:r>
              <a:rPr lang="en-US" noProof="0"/>
              <a:t>  </a:t>
            </a:r>
          </a:p>
        </p:txBody>
      </p:sp>
    </p:spTree>
    <p:extLst>
      <p:ext uri="{BB962C8B-B14F-4D97-AF65-F5344CB8AC3E}">
        <p14:creationId xmlns:p14="http://schemas.microsoft.com/office/powerpoint/2010/main" val="1804121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ull bleed image white logo">
    <p:spTree>
      <p:nvGrpSpPr>
        <p:cNvPr id="1" name=""/>
        <p:cNvGrpSpPr/>
        <p:nvPr/>
      </p:nvGrpSpPr>
      <p:grpSpPr>
        <a:xfrm>
          <a:off x="0" y="0"/>
          <a:ext cx="0" cy="0"/>
          <a:chOff x="0" y="0"/>
          <a:chExt cx="0" cy="0"/>
        </a:xfrm>
      </p:grpSpPr>
      <p:graphicFrame>
        <p:nvGraphicFramePr>
          <p:cNvPr id="2" name="Objekt 1" hidden="1">
            <a:extLst>
              <a:ext uri="{FF2B5EF4-FFF2-40B4-BE49-F238E27FC236}">
                <a16:creationId xmlns:a16="http://schemas.microsoft.com/office/drawing/2014/main" id="{6199EB54-5A4A-4CC4-94F2-9763A915FE85}"/>
              </a:ext>
            </a:extLst>
          </p:cNvPr>
          <p:cNvGraphicFramePr>
            <a:graphicFrameLocks noChangeAspect="1"/>
          </p:cNvGraphicFramePr>
          <p:nvPr userDrawn="1">
            <p:custDataLst>
              <p:tags r:id="rId1"/>
            </p:custDataLst>
            <p:extLst>
              <p:ext uri="{D42A27DB-BD31-4B8C-83A1-F6EECF244321}">
                <p14:modId xmlns:p14="http://schemas.microsoft.com/office/powerpoint/2010/main" val="18602200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6" progId="TCLayout.ActiveDocument.1">
                  <p:embed/>
                </p:oleObj>
              </mc:Choice>
              <mc:Fallback>
                <p:oleObj name="think-cell Slide" r:id="rId3" imgW="306" imgH="306" progId="TCLayout.ActiveDocument.1">
                  <p:embed/>
                  <p:pic>
                    <p:nvPicPr>
                      <p:cNvPr id="2" name="Objekt 1" hidden="1">
                        <a:extLst>
                          <a:ext uri="{FF2B5EF4-FFF2-40B4-BE49-F238E27FC236}">
                            <a16:creationId xmlns:a16="http://schemas.microsoft.com/office/drawing/2014/main" id="{6199EB54-5A4A-4CC4-94F2-9763A915FE8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Platshållare för bild 7">
            <a:extLst>
              <a:ext uri="{FF2B5EF4-FFF2-40B4-BE49-F238E27FC236}">
                <a16:creationId xmlns:a16="http://schemas.microsoft.com/office/drawing/2014/main" id="{771DA7EC-51E2-4B02-9FAC-DBC30E007736}"/>
              </a:ext>
            </a:extLst>
          </p:cNvPr>
          <p:cNvSpPr>
            <a:spLocks noGrp="1"/>
          </p:cNvSpPr>
          <p:nvPr>
            <p:ph type="pic" sz="quarter" idx="13" hasCustomPrompt="1"/>
          </p:nvPr>
        </p:nvSpPr>
        <p:spPr>
          <a:xfrm>
            <a:off x="0" y="0"/>
            <a:ext cx="12192000" cy="6858000"/>
          </a:xfrm>
          <a:prstGeom prst="rect">
            <a:avLst/>
          </a:prstGeom>
        </p:spPr>
        <p:txBody>
          <a:bodyPr/>
          <a:lstStyle>
            <a:lvl1pPr rtl="0">
              <a:buClr>
                <a:schemeClr val="accent4"/>
              </a:buClr>
              <a:defRPr/>
            </a:lvl1pPr>
          </a:lstStyle>
          <a:p>
            <a:r>
              <a:rPr lang="en-US" noProof="0"/>
              <a:t>Click icon to add picture</a:t>
            </a:r>
          </a:p>
        </p:txBody>
      </p:sp>
      <p:sp>
        <p:nvSpPr>
          <p:cNvPr id="11" name="Logo">
            <a:extLst>
              <a:ext uri="{FF2B5EF4-FFF2-40B4-BE49-F238E27FC236}">
                <a16:creationId xmlns:a16="http://schemas.microsoft.com/office/drawing/2014/main" id="{3D01B499-3B66-4EDB-9FCF-A99251A3C9E3}"/>
              </a:ext>
            </a:extLst>
          </p:cNvPr>
          <p:cNvSpPr>
            <a:spLocks noGrp="1" noChangeAspect="1"/>
          </p:cNvSpPr>
          <p:nvPr>
            <p:ph type="body" sz="quarter" idx="17" hasCustomPrompt="1"/>
          </p:nvPr>
        </p:nvSpPr>
        <p:spPr>
          <a:xfrm>
            <a:off x="10387568" y="294074"/>
            <a:ext cx="1494870" cy="1040607"/>
          </a:xfrm>
          <a:prstGeom prst="rect">
            <a:avLst/>
          </a:prstGeom>
          <a:blipFill dpi="0" rotWithShape="1">
            <a:blip r:embed="rId5">
              <a:extLst>
                <a:ext uri="{28A0092B-C50C-407E-A947-70E740481C1C}">
                  <a14:useLocalDpi xmlns:a14="http://schemas.microsoft.com/office/drawing/2010/main" val="0"/>
                </a:ext>
              </a:extLst>
            </a:blip>
            <a:srcRect/>
            <a:stretch>
              <a:fillRect/>
            </a:stretch>
          </a:blipFill>
        </p:spPr>
        <p:txBody>
          <a:bodyPr tIns="720000"/>
          <a:lstStyle>
            <a:lvl1pPr rtl="0">
              <a:defRPr sz="100"/>
            </a:lvl1pPr>
          </a:lstStyle>
          <a:p>
            <a:pPr lvl="0"/>
            <a:r>
              <a:rPr lang="en-US" noProof="0"/>
              <a:t>  </a:t>
            </a:r>
          </a:p>
        </p:txBody>
      </p:sp>
      <p:sp>
        <p:nvSpPr>
          <p:cNvPr id="12" name="Rubrik 1">
            <a:extLst>
              <a:ext uri="{FF2B5EF4-FFF2-40B4-BE49-F238E27FC236}">
                <a16:creationId xmlns:a16="http://schemas.microsoft.com/office/drawing/2014/main" id="{683177A4-2DCD-4D02-9D60-3585CE9CFEB4}"/>
              </a:ext>
            </a:extLst>
          </p:cNvPr>
          <p:cNvSpPr txBox="1">
            <a:spLocks/>
          </p:cNvSpPr>
          <p:nvPr userDrawn="1"/>
        </p:nvSpPr>
        <p:spPr>
          <a:xfrm>
            <a:off x="5224462" y="3771900"/>
            <a:ext cx="3944938" cy="1555071"/>
          </a:xfrm>
          <a:prstGeom prst="rect">
            <a:avLst/>
          </a:prstGeom>
        </p:spPr>
        <p:txBody>
          <a:bodyPr vert="horz" lIns="0" tIns="0" rIns="0" bIns="0" rtlCol="0" anchor="b">
            <a:normAutofit fontScale="92500" lnSpcReduction="10000"/>
          </a:bodyPr>
          <a:lstStyle>
            <a:lvl1pPr algn="l" defTabSz="914400" rtl="0" eaLnBrk="1" latinLnBrk="0" hangingPunct="1">
              <a:lnSpc>
                <a:spcPct val="90000"/>
              </a:lnSpc>
              <a:spcBef>
                <a:spcPct val="0"/>
              </a:spcBef>
              <a:buNone/>
              <a:defRPr sz="13000" b="0" kern="1200">
                <a:solidFill>
                  <a:schemeClr val="bg1"/>
                </a:solidFill>
                <a:latin typeface="+mn-lt"/>
                <a:ea typeface="+mj-ea"/>
                <a:cs typeface="+mj-cs"/>
              </a:defRPr>
            </a:lvl1pPr>
          </a:lstStyle>
          <a:p>
            <a:pPr rtl="0"/>
            <a:r>
              <a:rPr lang="en-US" noProof="0"/>
              <a:t>Text</a:t>
            </a:r>
          </a:p>
        </p:txBody>
      </p:sp>
      <p:sp>
        <p:nvSpPr>
          <p:cNvPr id="14" name="Platshållare för text 13">
            <a:extLst>
              <a:ext uri="{FF2B5EF4-FFF2-40B4-BE49-F238E27FC236}">
                <a16:creationId xmlns:a16="http://schemas.microsoft.com/office/drawing/2014/main" id="{F70DF45C-5192-44AF-AC26-E65A2DF6B5A6}"/>
              </a:ext>
            </a:extLst>
          </p:cNvPr>
          <p:cNvSpPr>
            <a:spLocks noGrp="1"/>
          </p:cNvSpPr>
          <p:nvPr>
            <p:ph type="body" sz="quarter" idx="18" hasCustomPrompt="1"/>
          </p:nvPr>
        </p:nvSpPr>
        <p:spPr>
          <a:xfrm>
            <a:off x="334963" y="3759200"/>
            <a:ext cx="4491037" cy="1790700"/>
          </a:xfrm>
          <a:prstGeom prst="rect">
            <a:avLst/>
          </a:prstGeom>
        </p:spPr>
        <p:txBody>
          <a:bodyPr anchor="b">
            <a:noAutofit/>
          </a:bodyPr>
          <a:lstStyle>
            <a:lvl1pPr marL="0" indent="0" rtl="0">
              <a:spcAft>
                <a:spcPts val="0"/>
              </a:spcAft>
              <a:buNone/>
              <a:defRPr sz="6600" b="1">
                <a:solidFill>
                  <a:schemeClr val="bg1"/>
                </a:solidFill>
              </a:defRPr>
            </a:lvl1pPr>
          </a:lstStyle>
          <a:p>
            <a:pPr lvl="0"/>
            <a:r>
              <a:rPr lang="en-US" noProof="0"/>
              <a:t>Thank you</a:t>
            </a:r>
          </a:p>
        </p:txBody>
      </p:sp>
      <p:sp>
        <p:nvSpPr>
          <p:cNvPr id="4" name="TextBox 11">
            <a:extLst>
              <a:ext uri="{FF2B5EF4-FFF2-40B4-BE49-F238E27FC236}">
                <a16:creationId xmlns:a16="http://schemas.microsoft.com/office/drawing/2014/main" id="{FFAD7517-7AA6-8FB1-1701-E7E2B41724C2}"/>
              </a:ext>
            </a:extLst>
          </p:cNvPr>
          <p:cNvSpPr txBox="1"/>
          <p:nvPr userDrawn="1"/>
        </p:nvSpPr>
        <p:spPr>
          <a:xfrm>
            <a:off x="-3132083" y="-49389"/>
            <a:ext cx="2974039" cy="3539430"/>
          </a:xfrm>
          <a:prstGeom prst="rect">
            <a:avLst/>
          </a:prstGeom>
          <a:solidFill>
            <a:schemeClr val="bg1">
              <a:lumMod val="85000"/>
            </a:schemeClr>
          </a:solidFill>
        </p:spPr>
        <p:txBody>
          <a:bodyPr wrap="square" rtlCol="0">
            <a:spAutoFit/>
          </a:bodyPr>
          <a:lstStyle/>
          <a:p>
            <a:r>
              <a:rPr lang="en-US" sz="1400" b="1" noProof="0">
                <a:solidFill>
                  <a:schemeClr val="accent1"/>
                </a:solidFill>
              </a:rPr>
              <a:t>Change or add image:</a:t>
            </a:r>
          </a:p>
          <a:p>
            <a:pPr marL="285750" indent="-285750">
              <a:buFont typeface="Wingdings" panose="05000000000000000000" pitchFamily="2" charset="2"/>
              <a:buChar char="§"/>
            </a:pPr>
            <a:r>
              <a:rPr lang="en-US" sz="1400" noProof="0">
                <a:solidFill>
                  <a:schemeClr val="accent1"/>
                </a:solidFill>
              </a:rPr>
              <a:t>Delete the existing image. Click on the image icon and upload selected image.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GB" sz="1400" b="0" i="0" u="none" strike="noStrike" kern="1200" cap="none" spc="0" normalizeH="0" baseline="0">
                <a:ln>
                  <a:noFill/>
                </a:ln>
                <a:solidFill>
                  <a:srgbClr val="00205B"/>
                </a:solidFill>
                <a:effectLst/>
                <a:uLnTx/>
                <a:uFillTx/>
                <a:latin typeface="Arial"/>
                <a:ea typeface="+mn-ea"/>
                <a:cs typeface="+mn-cs"/>
              </a:rPr>
              <a:t>Please see "Guide to access images for PowerPoint" to get easy access to ready formatted images for Tork.</a:t>
            </a:r>
            <a:br>
              <a:rPr lang="en-US" sz="1400" noProof="0">
                <a:solidFill>
                  <a:schemeClr val="accent1"/>
                </a:solidFill>
              </a:rPr>
            </a:br>
            <a:r>
              <a:rPr lang="en-US" sz="1400" noProof="0">
                <a:solidFill>
                  <a:schemeClr val="accent1"/>
                </a:solidFill>
              </a:rPr>
              <a:t>The Tork PPT image library contains already formatted images for quote/content slides.</a:t>
            </a:r>
          </a:p>
          <a:p>
            <a:pPr marL="285750" indent="-285750">
              <a:buFont typeface="Wingdings" panose="05000000000000000000" pitchFamily="2" charset="2"/>
              <a:buChar char="§"/>
            </a:pPr>
            <a:r>
              <a:rPr lang="en-US" sz="1400" noProof="0">
                <a:solidFill>
                  <a:schemeClr val="accent1"/>
                </a:solidFill>
              </a:rPr>
              <a:t>If an image is placed in front of the textbox or logo, simply right click on the image and choose Send to back or click on the Reset located in the Start tab. </a:t>
            </a:r>
          </a:p>
        </p:txBody>
      </p:sp>
      <p:sp>
        <p:nvSpPr>
          <p:cNvPr id="3" name="Logo">
            <a:extLst>
              <a:ext uri="{FF2B5EF4-FFF2-40B4-BE49-F238E27FC236}">
                <a16:creationId xmlns:a16="http://schemas.microsoft.com/office/drawing/2014/main" id="{370C0D3B-D129-A687-AA21-2F5A9EFE0B1F}"/>
              </a:ext>
            </a:extLst>
          </p:cNvPr>
          <p:cNvSpPr>
            <a:spLocks noGrp="1" noChangeAspect="1"/>
          </p:cNvSpPr>
          <p:nvPr>
            <p:ph type="body" sz="quarter" idx="19" hasCustomPrompt="1"/>
          </p:nvPr>
        </p:nvSpPr>
        <p:spPr>
          <a:xfrm>
            <a:off x="336868" y="6436995"/>
            <a:ext cx="914717" cy="241935"/>
          </a:xfrm>
          <a:prstGeom prst="rect">
            <a:avLst/>
          </a:prstGeom>
          <a:blipFill dpi="0"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a:blipFill>
        </p:spPr>
        <p:txBody>
          <a:bodyPr tIns="720000"/>
          <a:lstStyle>
            <a:lvl1pPr rtl="0">
              <a:defRPr sz="100"/>
            </a:lvl1pPr>
          </a:lstStyle>
          <a:p>
            <a:pPr lvl="0"/>
            <a:r>
              <a:rPr lang="en-US" noProof="0"/>
              <a:t>  </a:t>
            </a:r>
          </a:p>
        </p:txBody>
      </p:sp>
    </p:spTree>
    <p:extLst>
      <p:ext uri="{BB962C8B-B14F-4D97-AF65-F5344CB8AC3E}">
        <p14:creationId xmlns:p14="http://schemas.microsoft.com/office/powerpoint/2010/main" val="35775447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ogo start/end slide">
    <p:spTree>
      <p:nvGrpSpPr>
        <p:cNvPr id="1" name=""/>
        <p:cNvGrpSpPr/>
        <p:nvPr/>
      </p:nvGrpSpPr>
      <p:grpSpPr>
        <a:xfrm>
          <a:off x="0" y="0"/>
          <a:ext cx="0" cy="0"/>
          <a:chOff x="0" y="0"/>
          <a:chExt cx="0" cy="0"/>
        </a:xfrm>
      </p:grpSpPr>
      <p:pic>
        <p:nvPicPr>
          <p:cNvPr id="4" name="Picture 1" descr="A blue and white logo&#10;&#10;Description automatically generated">
            <a:extLst>
              <a:ext uri="{FF2B5EF4-FFF2-40B4-BE49-F238E27FC236}">
                <a16:creationId xmlns:a16="http://schemas.microsoft.com/office/drawing/2014/main" id="{2CAEA154-E619-7F69-759E-8B9D142D293D}"/>
              </a:ext>
            </a:extLst>
          </p:cNvPr>
          <p:cNvPicPr>
            <a:picLocks noChangeAspect="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657600" y="1605280"/>
            <a:ext cx="4496389" cy="3041365"/>
          </a:xfrm>
          <a:prstGeom prst="rect">
            <a:avLst/>
          </a:prstGeom>
        </p:spPr>
      </p:pic>
      <p:pic>
        <p:nvPicPr>
          <p:cNvPr id="3" name="Picture 2">
            <a:extLst>
              <a:ext uri="{FF2B5EF4-FFF2-40B4-BE49-F238E27FC236}">
                <a16:creationId xmlns:a16="http://schemas.microsoft.com/office/drawing/2014/main" id="{4E4A1A90-EA0C-0C58-4F67-E0E3EB22B380}"/>
              </a:ext>
            </a:extLst>
          </p:cNvPr>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334963" y="6440725"/>
            <a:ext cx="918447" cy="2339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022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Heading only">
    <p:spTree>
      <p:nvGrpSpPr>
        <p:cNvPr id="1" name=""/>
        <p:cNvGrpSpPr/>
        <p:nvPr/>
      </p:nvGrpSpPr>
      <p:grpSpPr>
        <a:xfrm>
          <a:off x="0" y="0"/>
          <a:ext cx="0" cy="0"/>
          <a:chOff x="0" y="0"/>
          <a:chExt cx="0" cy="0"/>
        </a:xfrm>
      </p:grpSpPr>
      <p:sp>
        <p:nvSpPr>
          <p:cNvPr id="2" name="Rubrik 1"/>
          <p:cNvSpPr>
            <a:spLocks noGrp="1"/>
          </p:cNvSpPr>
          <p:nvPr>
            <p:ph type="title" hasCustomPrompt="1"/>
          </p:nvPr>
        </p:nvSpPr>
        <p:spPr>
          <a:xfrm>
            <a:off x="334964" y="320677"/>
            <a:ext cx="10583408" cy="1003300"/>
          </a:xfrm>
        </p:spPr>
        <p:txBody>
          <a:bodyPr vert="horz" lIns="0" tIns="0" rIns="0" bIns="0" rtlCol="0" anchor="b">
            <a:normAutofit/>
          </a:bodyPr>
          <a:lstStyle>
            <a:lvl1pPr>
              <a:defRPr lang="en-GB"/>
            </a:lvl1pPr>
          </a:lstStyle>
          <a:p>
            <a:pPr lvl="0"/>
            <a:r>
              <a:rPr lang="en-US" noProof="0"/>
              <a:t>Click to add title</a:t>
            </a:r>
          </a:p>
        </p:txBody>
      </p:sp>
      <p:sp>
        <p:nvSpPr>
          <p:cNvPr id="11" name="Platshållare för text 7"/>
          <p:cNvSpPr>
            <a:spLocks noGrp="1"/>
          </p:cNvSpPr>
          <p:nvPr>
            <p:ph type="body" sz="quarter" idx="13" hasCustomPrompt="1"/>
          </p:nvPr>
        </p:nvSpPr>
        <p:spPr>
          <a:xfrm>
            <a:off x="334965" y="1359836"/>
            <a:ext cx="11509865" cy="390525"/>
          </a:xfrm>
        </p:spPr>
        <p:txBody>
          <a:bodyPr>
            <a:noAutofit/>
          </a:bodyPr>
          <a:lstStyle>
            <a:lvl1pPr marL="0" indent="0" algn="l">
              <a:buNone/>
              <a:defRPr sz="2200"/>
            </a:lvl1pPr>
          </a:lstStyle>
          <a:p>
            <a:pPr lvl="0"/>
            <a:r>
              <a:rPr lang="en-US" noProof="0"/>
              <a:t>Click to add subtitle</a:t>
            </a:r>
          </a:p>
        </p:txBody>
      </p:sp>
      <p:sp>
        <p:nvSpPr>
          <p:cNvPr id="12" name="Platshållare för sidfot 4"/>
          <p:cNvSpPr>
            <a:spLocks noGrp="1"/>
          </p:cNvSpPr>
          <p:nvPr>
            <p:ph type="ftr" sz="quarter" idx="3"/>
          </p:nvPr>
        </p:nvSpPr>
        <p:spPr>
          <a:xfrm>
            <a:off x="2036030" y="6399544"/>
            <a:ext cx="8312657" cy="365125"/>
          </a:xfrm>
          <a:prstGeom prst="rect">
            <a:avLst/>
          </a:prstGeom>
        </p:spPr>
        <p:txBody>
          <a:bodyPr vert="horz" lIns="0" tIns="0" rIns="0" bIns="0" rtlCol="0" anchor="ctr"/>
          <a:lstStyle>
            <a:lvl1pPr algn="ctr">
              <a:defRPr sz="800">
                <a:solidFill>
                  <a:schemeClr val="tx2"/>
                </a:solidFill>
              </a:defRPr>
            </a:lvl1pPr>
          </a:lstStyle>
          <a:p>
            <a:r>
              <a:rPr lang="en-US" noProof="0"/>
              <a:t>Prime &amp; United Minds</a:t>
            </a:r>
          </a:p>
        </p:txBody>
      </p:sp>
      <p:cxnSp>
        <p:nvCxnSpPr>
          <p:cNvPr id="14" name="Rak koppling 13"/>
          <p:cNvCxnSpPr>
            <a:cxnSpLocks/>
          </p:cNvCxnSpPr>
          <p:nvPr userDrawn="1"/>
        </p:nvCxnSpPr>
        <p:spPr>
          <a:xfrm rot="5400000">
            <a:off x="-287337" y="6186447"/>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Rak koppling 14"/>
          <p:cNvCxnSpPr/>
          <p:nvPr userDrawn="1"/>
        </p:nvCxnSpPr>
        <p:spPr>
          <a:xfrm>
            <a:off x="334963" y="6946901"/>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Platshållare för datum 3"/>
          <p:cNvSpPr>
            <a:spLocks noGrp="1"/>
          </p:cNvSpPr>
          <p:nvPr>
            <p:ph type="dt" sz="half" idx="2"/>
          </p:nvPr>
        </p:nvSpPr>
        <p:spPr>
          <a:xfrm>
            <a:off x="334965" y="6399544"/>
            <a:ext cx="1484487" cy="365125"/>
          </a:xfrm>
          <a:prstGeom prst="rect">
            <a:avLst/>
          </a:prstGeom>
        </p:spPr>
        <p:txBody>
          <a:bodyPr vert="horz" lIns="0" tIns="0" rIns="0" bIns="0" rtlCol="0" anchor="ctr"/>
          <a:lstStyle>
            <a:lvl1pPr algn="l">
              <a:defRPr sz="800">
                <a:solidFill>
                  <a:schemeClr val="tx2"/>
                </a:solidFill>
              </a:defRPr>
            </a:lvl1pPr>
          </a:lstStyle>
          <a:p>
            <a:r>
              <a:rPr lang="en-GB" noProof="0"/>
              <a:t>2017-12-06</a:t>
            </a:r>
            <a:endParaRPr lang="en-US" noProof="0"/>
          </a:p>
        </p:txBody>
      </p:sp>
      <p:sp>
        <p:nvSpPr>
          <p:cNvPr id="10" name="Platshållare för bildnummer 5"/>
          <p:cNvSpPr>
            <a:spLocks noGrp="1"/>
          </p:cNvSpPr>
          <p:nvPr>
            <p:ph type="sldNum" sz="quarter" idx="4"/>
          </p:nvPr>
        </p:nvSpPr>
        <p:spPr>
          <a:xfrm>
            <a:off x="0" y="6399544"/>
            <a:ext cx="247651" cy="365125"/>
          </a:xfrm>
          <a:prstGeom prst="rect">
            <a:avLst/>
          </a:prstGeom>
        </p:spPr>
        <p:txBody>
          <a:bodyPr vert="horz" lIns="0" tIns="0" rIns="0" bIns="0" rtlCol="0" anchor="ctr"/>
          <a:lstStyle>
            <a:lvl1pPr algn="r">
              <a:defRPr sz="800">
                <a:solidFill>
                  <a:schemeClr val="tx2"/>
                </a:solidFill>
              </a:defRPr>
            </a:lvl1pPr>
          </a:lstStyle>
          <a:p>
            <a:fld id="{EBAEE941-5805-4C7A-A1F8-CB0F612EE898}" type="slidenum">
              <a:rPr lang="en-US" noProof="0" smtClean="0"/>
              <a:pPr/>
              <a:t>‹#›</a:t>
            </a:fld>
            <a:endParaRPr lang="en-US" noProof="0"/>
          </a:p>
        </p:txBody>
      </p:sp>
    </p:spTree>
    <p:extLst>
      <p:ext uri="{BB962C8B-B14F-4D97-AF65-F5344CB8AC3E}">
        <p14:creationId xmlns:p14="http://schemas.microsoft.com/office/powerpoint/2010/main" val="3025971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divider slide with image">
    <p:spTree>
      <p:nvGrpSpPr>
        <p:cNvPr id="1" name=""/>
        <p:cNvGrpSpPr/>
        <p:nvPr/>
      </p:nvGrpSpPr>
      <p:grpSpPr>
        <a:xfrm>
          <a:off x="0" y="0"/>
          <a:ext cx="0" cy="0"/>
          <a:chOff x="0" y="0"/>
          <a:chExt cx="0" cy="0"/>
        </a:xfrm>
      </p:grpSpPr>
      <p:sp>
        <p:nvSpPr>
          <p:cNvPr id="8" name="Rectangle: Single Corner Rounded 14">
            <a:extLst>
              <a:ext uri="{FF2B5EF4-FFF2-40B4-BE49-F238E27FC236}">
                <a16:creationId xmlns:a16="http://schemas.microsoft.com/office/drawing/2014/main" id="{E8079729-24E0-6449-A8BE-046E1F66228A}"/>
              </a:ext>
            </a:extLst>
          </p:cNvPr>
          <p:cNvSpPr/>
          <p:nvPr userDrawn="1"/>
        </p:nvSpPr>
        <p:spPr>
          <a:xfrm rot="10800000" flipH="1">
            <a:off x="-2" y="-8"/>
            <a:ext cx="5121277" cy="627392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solidFill>
                <a:schemeClr val="tx2"/>
              </a:solidFill>
            </a:endParaRPr>
          </a:p>
        </p:txBody>
      </p:sp>
      <p:graphicFrame>
        <p:nvGraphicFramePr>
          <p:cNvPr id="5" name="Objekt 4" hidden="1">
            <a:extLst>
              <a:ext uri="{FF2B5EF4-FFF2-40B4-BE49-F238E27FC236}">
                <a16:creationId xmlns:a16="http://schemas.microsoft.com/office/drawing/2014/main" id="{560FF3EF-06C0-4A60-BA4E-650B6EB7FEFA}"/>
              </a:ext>
            </a:extLst>
          </p:cNvPr>
          <p:cNvGraphicFramePr>
            <a:graphicFrameLocks noChangeAspect="1"/>
          </p:cNvGraphicFramePr>
          <p:nvPr userDrawn="1">
            <p:custDataLst>
              <p:tags r:id="rId1"/>
            </p:custDataLst>
            <p:extLst>
              <p:ext uri="{D42A27DB-BD31-4B8C-83A1-F6EECF244321}">
                <p14:modId xmlns:p14="http://schemas.microsoft.com/office/powerpoint/2010/main" val="24844666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6" progId="TCLayout.ActiveDocument.1">
                  <p:embed/>
                </p:oleObj>
              </mc:Choice>
              <mc:Fallback>
                <p:oleObj name="think-cell Slide" r:id="rId3" imgW="306" imgH="306" progId="TCLayout.ActiveDocument.1">
                  <p:embed/>
                  <p:pic>
                    <p:nvPicPr>
                      <p:cNvPr id="5" name="Objekt 4" hidden="1">
                        <a:extLst>
                          <a:ext uri="{FF2B5EF4-FFF2-40B4-BE49-F238E27FC236}">
                            <a16:creationId xmlns:a16="http://schemas.microsoft.com/office/drawing/2014/main" id="{560FF3EF-06C0-4A60-BA4E-650B6EB7FEF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Rubrik 1"/>
          <p:cNvSpPr>
            <a:spLocks noGrp="1"/>
          </p:cNvSpPr>
          <p:nvPr>
            <p:ph type="ctrTitle" hasCustomPrompt="1"/>
          </p:nvPr>
        </p:nvSpPr>
        <p:spPr>
          <a:xfrm>
            <a:off x="344291" y="1827344"/>
            <a:ext cx="4608709" cy="866523"/>
          </a:xfrm>
        </p:spPr>
        <p:txBody>
          <a:bodyPr vert="horz" anchor="b">
            <a:noAutofit/>
          </a:bodyPr>
          <a:lstStyle>
            <a:lvl1pPr algn="l" rtl="0">
              <a:defRPr sz="4000">
                <a:solidFill>
                  <a:schemeClr val="accent2"/>
                </a:solidFill>
                <a:latin typeface="+mn-lt"/>
              </a:defRPr>
            </a:lvl1pPr>
          </a:lstStyle>
          <a:p>
            <a:r>
              <a:rPr lang="en-US" noProof="0"/>
              <a:t>Click to add title</a:t>
            </a:r>
          </a:p>
        </p:txBody>
      </p:sp>
      <p:sp>
        <p:nvSpPr>
          <p:cNvPr id="23" name="Platshållare för text 4">
            <a:extLst>
              <a:ext uri="{FF2B5EF4-FFF2-40B4-BE49-F238E27FC236}">
                <a16:creationId xmlns:a16="http://schemas.microsoft.com/office/drawing/2014/main" id="{D70E78BF-5901-48E9-BFB8-74B653EC4CBA}"/>
              </a:ext>
            </a:extLst>
          </p:cNvPr>
          <p:cNvSpPr>
            <a:spLocks noGrp="1"/>
          </p:cNvSpPr>
          <p:nvPr>
            <p:ph type="body" sz="quarter" idx="14" hasCustomPrompt="1"/>
          </p:nvPr>
        </p:nvSpPr>
        <p:spPr>
          <a:xfrm>
            <a:off x="344292" y="3705762"/>
            <a:ext cx="4608710" cy="715962"/>
          </a:xfrm>
          <a:prstGeom prst="rect">
            <a:avLst/>
          </a:prstGeom>
        </p:spPr>
        <p:txBody>
          <a:bodyPr/>
          <a:lstStyle>
            <a:lvl1pPr marL="0" indent="0" rtl="0">
              <a:buNone/>
              <a:defRPr sz="2600">
                <a:solidFill>
                  <a:schemeClr val="accent1"/>
                </a:solidFill>
              </a:defRPr>
            </a:lvl1pPr>
            <a:lvl2pPr marL="266700" indent="0">
              <a:buNone/>
              <a:defRPr/>
            </a:lvl2pPr>
          </a:lstStyle>
          <a:p>
            <a:pPr lvl="0"/>
            <a:r>
              <a:rPr lang="en-US" noProof="0"/>
              <a:t>Date</a:t>
            </a:r>
          </a:p>
        </p:txBody>
      </p:sp>
      <p:pic>
        <p:nvPicPr>
          <p:cNvPr id="6" name="Picture 2">
            <a:extLst>
              <a:ext uri="{FF2B5EF4-FFF2-40B4-BE49-F238E27FC236}">
                <a16:creationId xmlns:a16="http://schemas.microsoft.com/office/drawing/2014/main" id="{30880118-5B9D-4B2B-C516-25904B87ED56}"/>
              </a:ext>
            </a:extLst>
          </p:cNvPr>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334963" y="6440725"/>
            <a:ext cx="918447" cy="23391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1" descr="A blue and white logo&#10;&#10;Description automatically generated">
            <a:extLst>
              <a:ext uri="{FF2B5EF4-FFF2-40B4-BE49-F238E27FC236}">
                <a16:creationId xmlns:a16="http://schemas.microsoft.com/office/drawing/2014/main" id="{3EA1DF87-7458-AC59-F8CB-96AE3311C73B}"/>
              </a:ext>
            </a:extLst>
          </p:cNvPr>
          <p:cNvPicPr>
            <a:picLocks noChangeAspect="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4291" y="514791"/>
            <a:ext cx="1399238" cy="946447"/>
          </a:xfrm>
          <a:prstGeom prst="rect">
            <a:avLst/>
          </a:prstGeom>
        </p:spPr>
      </p:pic>
      <p:sp>
        <p:nvSpPr>
          <p:cNvPr id="11" name="TextBox 11">
            <a:extLst>
              <a:ext uri="{FF2B5EF4-FFF2-40B4-BE49-F238E27FC236}">
                <a16:creationId xmlns:a16="http://schemas.microsoft.com/office/drawing/2014/main" id="{2A90C556-8986-1D16-98A0-F95F9736E43C}"/>
              </a:ext>
            </a:extLst>
          </p:cNvPr>
          <p:cNvSpPr txBox="1"/>
          <p:nvPr userDrawn="1"/>
        </p:nvSpPr>
        <p:spPr>
          <a:xfrm>
            <a:off x="-2199190" y="-49389"/>
            <a:ext cx="2041146" cy="2876136"/>
          </a:xfrm>
          <a:prstGeom prst="rect">
            <a:avLst/>
          </a:prstGeom>
          <a:solidFill>
            <a:schemeClr val="bg1">
              <a:lumMod val="85000"/>
            </a:schemeClr>
          </a:solidFill>
        </p:spPr>
        <p:txBody>
          <a:bodyPr wrap="square" lIns="144000" tIns="144000" rIns="144000" bIns="144000"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205B"/>
                </a:solidFill>
                <a:effectLst/>
                <a:uLnTx/>
                <a:uFillTx/>
                <a:latin typeface="Arial"/>
                <a:ea typeface="+mn-ea"/>
                <a:cs typeface="+mn-cs"/>
              </a:rPr>
              <a:t>Change image: </a:t>
            </a:r>
            <a:r>
              <a:rPr kumimoji="0" lang="en-US" sz="1400" b="0" i="0" u="none" strike="noStrike" kern="1200" cap="none" spc="0" normalizeH="0" baseline="0" noProof="0">
                <a:ln>
                  <a:noFill/>
                </a:ln>
                <a:solidFill>
                  <a:srgbClr val="00205B"/>
                </a:solidFill>
                <a:effectLst/>
                <a:uLnTx/>
                <a:uFillTx/>
                <a:latin typeface="Arial"/>
                <a:ea typeface="+mn-ea"/>
                <a:cs typeface="+mn-cs"/>
              </a:rPr>
              <a:t> </a:t>
            </a:r>
          </a:p>
          <a:p>
            <a:pPr marL="228589" marR="0" lvl="0" indent="-228589"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205B"/>
                </a:solidFill>
                <a:effectLst/>
                <a:uLnTx/>
                <a:uFillTx/>
                <a:latin typeface="Arial"/>
                <a:ea typeface="+mn-ea"/>
                <a:cs typeface="+mn-cs"/>
              </a:rPr>
              <a:t>Delete the existing image. Click on the image icon and upload selected image.</a:t>
            </a:r>
          </a:p>
          <a:p>
            <a:pPr marL="228589" marR="0" lvl="0" indent="-228589"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a:ln>
                  <a:noFill/>
                </a:ln>
                <a:solidFill>
                  <a:srgbClr val="00205B"/>
                </a:solidFill>
                <a:effectLst/>
                <a:uLnTx/>
                <a:uFillTx/>
                <a:latin typeface="Arial"/>
                <a:ea typeface="+mn-ea"/>
                <a:cs typeface="+mn-cs"/>
              </a:rPr>
              <a:t>Please see "Guide to access images for PowerPoint" to get easy access to ready formatted images for Tork.</a:t>
            </a:r>
            <a:endParaRPr kumimoji="0" lang="en-US" sz="1400" b="0" i="0" u="none" strike="noStrike" kern="1200" cap="none" spc="0" normalizeH="0" baseline="0" noProof="0">
              <a:ln>
                <a:noFill/>
              </a:ln>
              <a:solidFill>
                <a:srgbClr val="00205B"/>
              </a:solidFill>
              <a:effectLst/>
              <a:uLnTx/>
              <a:uFillTx/>
              <a:latin typeface="Arial"/>
              <a:ea typeface="+mn-ea"/>
              <a:cs typeface="+mn-cs"/>
            </a:endParaRPr>
          </a:p>
        </p:txBody>
      </p:sp>
      <p:sp>
        <p:nvSpPr>
          <p:cNvPr id="16" name="Platshållare för bild 15">
            <a:extLst>
              <a:ext uri="{FF2B5EF4-FFF2-40B4-BE49-F238E27FC236}">
                <a16:creationId xmlns:a16="http://schemas.microsoft.com/office/drawing/2014/main" id="{E3AE745D-543C-4062-8500-402BE73CBD71}"/>
              </a:ext>
            </a:extLst>
          </p:cNvPr>
          <p:cNvSpPr>
            <a:spLocks noGrp="1"/>
          </p:cNvSpPr>
          <p:nvPr>
            <p:ph type="pic" sz="quarter" idx="15" hasCustomPrompt="1"/>
          </p:nvPr>
        </p:nvSpPr>
        <p:spPr>
          <a:xfrm>
            <a:off x="5121275" y="0"/>
            <a:ext cx="6735763" cy="6273800"/>
          </a:xfrm>
          <a:custGeom>
            <a:avLst/>
            <a:gdLst>
              <a:gd name="connsiteX0" fmla="*/ 0 w 6735763"/>
              <a:gd name="connsiteY0" fmla="*/ 0 h 6323013"/>
              <a:gd name="connsiteX1" fmla="*/ 6735763 w 6735763"/>
              <a:gd name="connsiteY1" fmla="*/ 0 h 6323013"/>
              <a:gd name="connsiteX2" fmla="*/ 6735763 w 6735763"/>
              <a:gd name="connsiteY2" fmla="*/ 5195127 h 6323013"/>
              <a:gd name="connsiteX3" fmla="*/ 5607877 w 6735763"/>
              <a:gd name="connsiteY3" fmla="*/ 6323013 h 6323013"/>
              <a:gd name="connsiteX4" fmla="*/ 0 w 6735763"/>
              <a:gd name="connsiteY4" fmla="*/ 6323013 h 6323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35763" h="6323013">
                <a:moveTo>
                  <a:pt x="0" y="0"/>
                </a:moveTo>
                <a:lnTo>
                  <a:pt x="6735763" y="0"/>
                </a:lnTo>
                <a:lnTo>
                  <a:pt x="6735763" y="5195127"/>
                </a:lnTo>
                <a:cubicBezTo>
                  <a:pt x="6735763" y="5818041"/>
                  <a:pt x="6230791" y="6323013"/>
                  <a:pt x="5607877" y="6323013"/>
                </a:cubicBezTo>
                <a:lnTo>
                  <a:pt x="0" y="6323013"/>
                </a:lnTo>
                <a:close/>
              </a:path>
            </a:pathLst>
          </a:custGeom>
        </p:spPr>
        <p:txBody>
          <a:bodyPr wrap="square">
            <a:noAutofit/>
          </a:bodyPr>
          <a:lstStyle/>
          <a:p>
            <a:pPr marL="266700" marR="0" lvl="0" indent="-266700" algn="l" defTabSz="914400" rtl="0" eaLnBrk="1" fontAlgn="auto" latinLnBrk="0" hangingPunct="1">
              <a:lnSpc>
                <a:spcPct val="100000"/>
              </a:lnSpc>
              <a:spcBef>
                <a:spcPts val="0"/>
              </a:spcBef>
              <a:spcAft>
                <a:spcPts val="600"/>
              </a:spcAft>
              <a:buClr>
                <a:schemeClr val="accent4"/>
              </a:buClr>
              <a:buSzTx/>
              <a:buFont typeface="Wingdings" panose="05000000000000000000" pitchFamily="2" charset="2"/>
              <a:buChar char="§"/>
              <a:tabLst/>
              <a:defRPr/>
            </a:pPr>
            <a:r>
              <a:rPr lang="en-US" noProof="0"/>
              <a:t>Click icon to add picture</a:t>
            </a:r>
          </a:p>
          <a:p>
            <a:endParaRPr lang="en-US" noProof="0"/>
          </a:p>
        </p:txBody>
      </p:sp>
      <p:sp>
        <p:nvSpPr>
          <p:cNvPr id="4" name="Underrubrik 2">
            <a:extLst>
              <a:ext uri="{FF2B5EF4-FFF2-40B4-BE49-F238E27FC236}">
                <a16:creationId xmlns:a16="http://schemas.microsoft.com/office/drawing/2014/main" id="{18F12C8B-4F49-65E9-C14A-30A352DC3021}"/>
              </a:ext>
            </a:extLst>
          </p:cNvPr>
          <p:cNvSpPr>
            <a:spLocks noGrp="1"/>
          </p:cNvSpPr>
          <p:nvPr>
            <p:ph type="subTitle" idx="1" hasCustomPrompt="1"/>
          </p:nvPr>
        </p:nvSpPr>
        <p:spPr>
          <a:xfrm>
            <a:off x="344291" y="2827513"/>
            <a:ext cx="4618943" cy="711441"/>
          </a:xfrm>
          <a:prstGeom prst="rect">
            <a:avLst/>
          </a:prstGeom>
        </p:spPr>
        <p:txBody>
          <a:bodyPr/>
          <a:lstStyle>
            <a:lvl1pPr marL="0" indent="0" algn="l" rtl="0">
              <a:buNone/>
              <a:defRPr sz="36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add subtitle</a:t>
            </a:r>
          </a:p>
        </p:txBody>
      </p:sp>
    </p:spTree>
    <p:extLst>
      <p:ext uri="{BB962C8B-B14F-4D97-AF65-F5344CB8AC3E}">
        <p14:creationId xmlns:p14="http://schemas.microsoft.com/office/powerpoint/2010/main" val="415857951"/>
      </p:ext>
    </p:extLst>
  </p:cSld>
  <p:clrMapOvr>
    <a:masterClrMapping/>
  </p:clrMapOvr>
  <p:extLst>
    <p:ext uri="{DCECCB84-F9BA-43D5-87BE-67443E8EF086}">
      <p15:sldGuideLst xmlns:p15="http://schemas.microsoft.com/office/powerpoint/2012/main">
        <p15:guide id="1" orient="horz" pos="210">
          <p15:clr>
            <a:srgbClr val="FBAE40"/>
          </p15:clr>
        </p15:guide>
        <p15:guide id="2" pos="211">
          <p15:clr>
            <a:srgbClr val="FBAE40"/>
          </p15:clr>
        </p15:guide>
        <p15:guide id="3" pos="7469">
          <p15:clr>
            <a:srgbClr val="FBAE40"/>
          </p15:clr>
        </p15:guide>
        <p15:guide id="4" orient="horz" pos="4110">
          <p15:clr>
            <a:srgbClr val="FBAE40"/>
          </p15:clr>
        </p15:guide>
        <p15:guide id="5" orient="horz" pos="36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Single Corner Rounded 14">
            <a:extLst>
              <a:ext uri="{FF2B5EF4-FFF2-40B4-BE49-F238E27FC236}">
                <a16:creationId xmlns:a16="http://schemas.microsoft.com/office/drawing/2014/main" id="{8A199AE6-43C0-AE09-7B8E-C63B7B62E4B3}"/>
              </a:ext>
            </a:extLst>
          </p:cNvPr>
          <p:cNvSpPr/>
          <p:nvPr userDrawn="1"/>
        </p:nvSpPr>
        <p:spPr>
          <a:xfrm rot="10800000" flipH="1">
            <a:off x="-2" y="-7"/>
            <a:ext cx="11861114" cy="6273923"/>
          </a:xfrm>
          <a:custGeom>
            <a:avLst/>
            <a:gdLst>
              <a:gd name="connsiteX0" fmla="*/ 0 w 11847710"/>
              <a:gd name="connsiteY0" fmla="*/ 0 h 6267456"/>
              <a:gd name="connsiteX1" fmla="*/ 10431641 w 11847710"/>
              <a:gd name="connsiteY1" fmla="*/ 0 h 6267456"/>
              <a:gd name="connsiteX2" fmla="*/ 11847710 w 11847710"/>
              <a:gd name="connsiteY2" fmla="*/ 1416069 h 6267456"/>
              <a:gd name="connsiteX3" fmla="*/ 11847710 w 11847710"/>
              <a:gd name="connsiteY3" fmla="*/ 6267456 h 6267456"/>
              <a:gd name="connsiteX4" fmla="*/ 0 w 11847710"/>
              <a:gd name="connsiteY4" fmla="*/ 6267456 h 6267456"/>
              <a:gd name="connsiteX5" fmla="*/ 0 w 11847710"/>
              <a:gd name="connsiteY5" fmla="*/ 0 h 6267456"/>
              <a:gd name="connsiteX0" fmla="*/ 0 w 11854104"/>
              <a:gd name="connsiteY0" fmla="*/ 0 h 6267456"/>
              <a:gd name="connsiteX1" fmla="*/ 10431641 w 11854104"/>
              <a:gd name="connsiteY1" fmla="*/ 0 h 6267456"/>
              <a:gd name="connsiteX2" fmla="*/ 11854104 w 11854104"/>
              <a:gd name="connsiteY2" fmla="*/ 1192264 h 6267456"/>
              <a:gd name="connsiteX3" fmla="*/ 11847710 w 11854104"/>
              <a:gd name="connsiteY3" fmla="*/ 6267456 h 6267456"/>
              <a:gd name="connsiteX4" fmla="*/ 0 w 11854104"/>
              <a:gd name="connsiteY4" fmla="*/ 6267456 h 6267456"/>
              <a:gd name="connsiteX5" fmla="*/ 0 w 11854104"/>
              <a:gd name="connsiteY5" fmla="*/ 0 h 6267456"/>
              <a:gd name="connsiteX0" fmla="*/ 0 w 11854104"/>
              <a:gd name="connsiteY0" fmla="*/ 6395 h 6273851"/>
              <a:gd name="connsiteX1" fmla="*/ 10546740 w 11854104"/>
              <a:gd name="connsiteY1" fmla="*/ 0 h 6273851"/>
              <a:gd name="connsiteX2" fmla="*/ 11854104 w 11854104"/>
              <a:gd name="connsiteY2" fmla="*/ 1198659 h 6273851"/>
              <a:gd name="connsiteX3" fmla="*/ 11847710 w 11854104"/>
              <a:gd name="connsiteY3" fmla="*/ 6273851 h 6273851"/>
              <a:gd name="connsiteX4" fmla="*/ 0 w 11854104"/>
              <a:gd name="connsiteY4" fmla="*/ 6273851 h 6273851"/>
              <a:gd name="connsiteX5" fmla="*/ 0 w 11854104"/>
              <a:gd name="connsiteY5" fmla="*/ 6395 h 6273851"/>
              <a:gd name="connsiteX0" fmla="*/ 0 w 11860782"/>
              <a:gd name="connsiteY0" fmla="*/ 6395 h 6273851"/>
              <a:gd name="connsiteX1" fmla="*/ 10546740 w 11860782"/>
              <a:gd name="connsiteY1" fmla="*/ 0 h 6273851"/>
              <a:gd name="connsiteX2" fmla="*/ 11854104 w 11860782"/>
              <a:gd name="connsiteY2" fmla="*/ 1198659 h 6273851"/>
              <a:gd name="connsiteX3" fmla="*/ 11860499 w 11860782"/>
              <a:gd name="connsiteY3" fmla="*/ 6273851 h 6273851"/>
              <a:gd name="connsiteX4" fmla="*/ 0 w 11860782"/>
              <a:gd name="connsiteY4" fmla="*/ 6273851 h 6273851"/>
              <a:gd name="connsiteX5" fmla="*/ 0 w 11860782"/>
              <a:gd name="connsiteY5" fmla="*/ 6395 h 6273851"/>
              <a:gd name="connsiteX0" fmla="*/ 0 w 11861114"/>
              <a:gd name="connsiteY0" fmla="*/ 6395 h 6273851"/>
              <a:gd name="connsiteX1" fmla="*/ 10546740 w 11861114"/>
              <a:gd name="connsiteY1" fmla="*/ 0 h 6273851"/>
              <a:gd name="connsiteX2" fmla="*/ 11860498 w 11861114"/>
              <a:gd name="connsiteY2" fmla="*/ 1192264 h 6273851"/>
              <a:gd name="connsiteX3" fmla="*/ 11860499 w 11861114"/>
              <a:gd name="connsiteY3" fmla="*/ 6273851 h 6273851"/>
              <a:gd name="connsiteX4" fmla="*/ 0 w 11861114"/>
              <a:gd name="connsiteY4" fmla="*/ 6273851 h 6273851"/>
              <a:gd name="connsiteX5" fmla="*/ 0 w 11861114"/>
              <a:gd name="connsiteY5" fmla="*/ 6395 h 6273851"/>
              <a:gd name="connsiteX0" fmla="*/ 0 w 11861114"/>
              <a:gd name="connsiteY0" fmla="*/ 0 h 6267456"/>
              <a:gd name="connsiteX1" fmla="*/ 10578712 w 11861114"/>
              <a:gd name="connsiteY1" fmla="*/ 12788 h 6267456"/>
              <a:gd name="connsiteX2" fmla="*/ 11860498 w 11861114"/>
              <a:gd name="connsiteY2" fmla="*/ 1185869 h 6267456"/>
              <a:gd name="connsiteX3" fmla="*/ 11860499 w 11861114"/>
              <a:gd name="connsiteY3" fmla="*/ 6267456 h 6267456"/>
              <a:gd name="connsiteX4" fmla="*/ 0 w 11861114"/>
              <a:gd name="connsiteY4" fmla="*/ 6267456 h 6267456"/>
              <a:gd name="connsiteX5" fmla="*/ 0 w 11861114"/>
              <a:gd name="connsiteY5" fmla="*/ 0 h 6267456"/>
              <a:gd name="connsiteX0" fmla="*/ 0 w 11861114"/>
              <a:gd name="connsiteY0" fmla="*/ 0 h 6267456"/>
              <a:gd name="connsiteX1" fmla="*/ 10578712 w 11861114"/>
              <a:gd name="connsiteY1" fmla="*/ 12788 h 6267456"/>
              <a:gd name="connsiteX2" fmla="*/ 11860498 w 11861114"/>
              <a:gd name="connsiteY2" fmla="*/ 1185869 h 6267456"/>
              <a:gd name="connsiteX3" fmla="*/ 11860499 w 11861114"/>
              <a:gd name="connsiteY3" fmla="*/ 6267456 h 6267456"/>
              <a:gd name="connsiteX4" fmla="*/ 0 w 11861114"/>
              <a:gd name="connsiteY4" fmla="*/ 6267456 h 6267456"/>
              <a:gd name="connsiteX5" fmla="*/ 0 w 11861114"/>
              <a:gd name="connsiteY5" fmla="*/ 0 h 6267456"/>
              <a:gd name="connsiteX0" fmla="*/ 0 w 11861114"/>
              <a:gd name="connsiteY0" fmla="*/ 0 h 6267456"/>
              <a:gd name="connsiteX1" fmla="*/ 10578712 w 11861114"/>
              <a:gd name="connsiteY1" fmla="*/ 12788 h 6267456"/>
              <a:gd name="connsiteX2" fmla="*/ 11860498 w 11861114"/>
              <a:gd name="connsiteY2" fmla="*/ 1185869 h 6267456"/>
              <a:gd name="connsiteX3" fmla="*/ 11860499 w 11861114"/>
              <a:gd name="connsiteY3" fmla="*/ 6267456 h 6267456"/>
              <a:gd name="connsiteX4" fmla="*/ 0 w 11861114"/>
              <a:gd name="connsiteY4" fmla="*/ 6267456 h 6267456"/>
              <a:gd name="connsiteX5" fmla="*/ 0 w 11861114"/>
              <a:gd name="connsiteY5" fmla="*/ 0 h 6267456"/>
              <a:gd name="connsiteX0" fmla="*/ 0 w 11861114"/>
              <a:gd name="connsiteY0" fmla="*/ 0 h 6267456"/>
              <a:gd name="connsiteX1" fmla="*/ 10578712 w 11861114"/>
              <a:gd name="connsiteY1" fmla="*/ 12788 h 6267456"/>
              <a:gd name="connsiteX2" fmla="*/ 11860498 w 11861114"/>
              <a:gd name="connsiteY2" fmla="*/ 1185869 h 6267456"/>
              <a:gd name="connsiteX3" fmla="*/ 11860499 w 11861114"/>
              <a:gd name="connsiteY3" fmla="*/ 6267456 h 6267456"/>
              <a:gd name="connsiteX4" fmla="*/ 0 w 11861114"/>
              <a:gd name="connsiteY4" fmla="*/ 6267456 h 6267456"/>
              <a:gd name="connsiteX5" fmla="*/ 0 w 11861114"/>
              <a:gd name="connsiteY5" fmla="*/ 0 h 6267456"/>
              <a:gd name="connsiteX0" fmla="*/ 0 w 11861114"/>
              <a:gd name="connsiteY0" fmla="*/ 0 h 6267456"/>
              <a:gd name="connsiteX1" fmla="*/ 10578712 w 11861114"/>
              <a:gd name="connsiteY1" fmla="*/ 12788 h 6267456"/>
              <a:gd name="connsiteX2" fmla="*/ 11860498 w 11861114"/>
              <a:gd name="connsiteY2" fmla="*/ 1185869 h 6267456"/>
              <a:gd name="connsiteX3" fmla="*/ 11860499 w 11861114"/>
              <a:gd name="connsiteY3" fmla="*/ 6267456 h 6267456"/>
              <a:gd name="connsiteX4" fmla="*/ 0 w 11861114"/>
              <a:gd name="connsiteY4" fmla="*/ 6267456 h 6267456"/>
              <a:gd name="connsiteX5" fmla="*/ 0 w 11861114"/>
              <a:gd name="connsiteY5" fmla="*/ 0 h 6267456"/>
              <a:gd name="connsiteX0" fmla="*/ 0 w 11861114"/>
              <a:gd name="connsiteY0" fmla="*/ 6467 h 6273923"/>
              <a:gd name="connsiteX1" fmla="*/ 10578712 w 11861114"/>
              <a:gd name="connsiteY1" fmla="*/ 72 h 6273923"/>
              <a:gd name="connsiteX2" fmla="*/ 11860498 w 11861114"/>
              <a:gd name="connsiteY2" fmla="*/ 1192336 h 6273923"/>
              <a:gd name="connsiteX3" fmla="*/ 11860499 w 11861114"/>
              <a:gd name="connsiteY3" fmla="*/ 6273923 h 6273923"/>
              <a:gd name="connsiteX4" fmla="*/ 0 w 11861114"/>
              <a:gd name="connsiteY4" fmla="*/ 6273923 h 6273923"/>
              <a:gd name="connsiteX5" fmla="*/ 0 w 11861114"/>
              <a:gd name="connsiteY5" fmla="*/ 6467 h 6273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61114" h="6273923">
                <a:moveTo>
                  <a:pt x="0" y="6467"/>
                </a:moveTo>
                <a:lnTo>
                  <a:pt x="10578712" y="72"/>
                </a:lnTo>
                <a:cubicBezTo>
                  <a:pt x="11360785" y="-6322"/>
                  <a:pt x="11860498" y="410263"/>
                  <a:pt x="11860498" y="1192336"/>
                </a:cubicBezTo>
                <a:cubicBezTo>
                  <a:pt x="11858367" y="2884067"/>
                  <a:pt x="11862630" y="4582192"/>
                  <a:pt x="11860499" y="6273923"/>
                </a:cubicBezTo>
                <a:lnTo>
                  <a:pt x="0" y="6273923"/>
                </a:lnTo>
                <a:lnTo>
                  <a:pt x="0" y="646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tx2"/>
              </a:solidFill>
            </a:endParaRPr>
          </a:p>
        </p:txBody>
      </p:sp>
      <p:pic>
        <p:nvPicPr>
          <p:cNvPr id="4" name="Picture 11" descr="A blue and white logo&#10;&#10;Description automatically generated">
            <a:extLst>
              <a:ext uri="{FF2B5EF4-FFF2-40B4-BE49-F238E27FC236}">
                <a16:creationId xmlns:a16="http://schemas.microsoft.com/office/drawing/2014/main" id="{C416F33E-C8F9-ACD4-77D3-1648BBEA0942}"/>
              </a:ext>
            </a:extLst>
          </p:cNvPr>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4291" y="514791"/>
            <a:ext cx="1399238" cy="946447"/>
          </a:xfrm>
          <a:prstGeom prst="rect">
            <a:avLst/>
          </a:prstGeom>
        </p:spPr>
      </p:pic>
      <p:graphicFrame>
        <p:nvGraphicFramePr>
          <p:cNvPr id="2" name="Objekt 1" hidden="1">
            <a:extLst>
              <a:ext uri="{FF2B5EF4-FFF2-40B4-BE49-F238E27FC236}">
                <a16:creationId xmlns:a16="http://schemas.microsoft.com/office/drawing/2014/main" id="{1C31E664-6150-4AF7-9CC4-725A1D16C14E}"/>
              </a:ext>
            </a:extLst>
          </p:cNvPr>
          <p:cNvGraphicFramePr>
            <a:graphicFrameLocks noChangeAspect="1"/>
          </p:cNvGraphicFramePr>
          <p:nvPr userDrawn="1">
            <p:custDataLst>
              <p:tags r:id="rId1"/>
            </p:custDataLst>
            <p:extLst>
              <p:ext uri="{D42A27DB-BD31-4B8C-83A1-F6EECF244321}">
                <p14:modId xmlns:p14="http://schemas.microsoft.com/office/powerpoint/2010/main" val="12034512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06" imgH="306" progId="TCLayout.ActiveDocument.1">
                  <p:embed/>
                </p:oleObj>
              </mc:Choice>
              <mc:Fallback>
                <p:oleObj name="think-cell Slide" r:id="rId4" imgW="306" imgH="306" progId="TCLayout.ActiveDocument.1">
                  <p:embed/>
                  <p:pic>
                    <p:nvPicPr>
                      <p:cNvPr id="2" name="Objekt 1" hidden="1">
                        <a:extLst>
                          <a:ext uri="{FF2B5EF4-FFF2-40B4-BE49-F238E27FC236}">
                            <a16:creationId xmlns:a16="http://schemas.microsoft.com/office/drawing/2014/main" id="{1C31E664-6150-4AF7-9CC4-725A1D16C14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Platshållare för text 9">
            <a:extLst>
              <a:ext uri="{FF2B5EF4-FFF2-40B4-BE49-F238E27FC236}">
                <a16:creationId xmlns:a16="http://schemas.microsoft.com/office/drawing/2014/main" id="{05860220-0A02-4D7B-AC28-5459E2EE84CD}"/>
              </a:ext>
            </a:extLst>
          </p:cNvPr>
          <p:cNvSpPr>
            <a:spLocks noGrp="1"/>
          </p:cNvSpPr>
          <p:nvPr>
            <p:ph type="body" sz="quarter" idx="13" hasCustomPrompt="1"/>
          </p:nvPr>
        </p:nvSpPr>
        <p:spPr>
          <a:xfrm>
            <a:off x="5485277" y="1827343"/>
            <a:ext cx="4932558" cy="4259132"/>
          </a:xfrm>
          <a:prstGeom prst="rect">
            <a:avLst/>
          </a:prstGeom>
        </p:spPr>
        <p:txBody>
          <a:bodyPr/>
          <a:lstStyle>
            <a:lvl1pPr marL="444500" indent="-444500" rtl="0">
              <a:lnSpc>
                <a:spcPct val="100000"/>
              </a:lnSpc>
              <a:spcAft>
                <a:spcPts val="1400"/>
              </a:spcAft>
              <a:buFont typeface="+mj-lt"/>
              <a:buAutoNum type="arabicPeriod"/>
              <a:defRPr sz="2400" b="1"/>
            </a:lvl1pPr>
            <a:lvl2pPr marL="730250" indent="-285750">
              <a:buFont typeface="Wingdings" panose="05000000000000000000" pitchFamily="2" charset="2"/>
              <a:buChar char="§"/>
              <a:defRPr sz="2000"/>
            </a:lvl2pPr>
            <a:lvl3pPr marL="885825" indent="-342900">
              <a:buFont typeface="+mj-lt"/>
              <a:buAutoNum type="arabicPeriod"/>
              <a:defRPr/>
            </a:lvl3pPr>
            <a:lvl4pPr marL="1152525" indent="-342900">
              <a:buFont typeface="+mj-lt"/>
              <a:buAutoNum type="arabicPeriod"/>
              <a:defRPr/>
            </a:lvl4pPr>
            <a:lvl5pPr marL="1419225" indent="-342900">
              <a:buFont typeface="+mj-lt"/>
              <a:buAutoNum type="arabicPeriod"/>
              <a:defRPr/>
            </a:lvl5pPr>
          </a:lstStyle>
          <a:p>
            <a:pPr lvl="0"/>
            <a:r>
              <a:rPr lang="en-GB" noProof="0"/>
              <a:t>Click to add text</a:t>
            </a:r>
          </a:p>
          <a:p>
            <a:pPr lvl="1"/>
            <a:r>
              <a:rPr lang="en-GB" noProof="0"/>
              <a:t>Text</a:t>
            </a:r>
          </a:p>
        </p:txBody>
      </p:sp>
      <p:sp>
        <p:nvSpPr>
          <p:cNvPr id="14" name="Platshållare för bildnummer 5">
            <a:extLst>
              <a:ext uri="{FF2B5EF4-FFF2-40B4-BE49-F238E27FC236}">
                <a16:creationId xmlns:a16="http://schemas.microsoft.com/office/drawing/2014/main" id="{755812A3-A15F-430A-96F4-F81EB93B9EA7}"/>
              </a:ext>
            </a:extLst>
          </p:cNvPr>
          <p:cNvSpPr>
            <a:spLocks noGrp="1"/>
          </p:cNvSpPr>
          <p:nvPr>
            <p:ph type="sldNum" sz="quarter" idx="4"/>
          </p:nvPr>
        </p:nvSpPr>
        <p:spPr>
          <a:xfrm>
            <a:off x="11603039" y="6373848"/>
            <a:ext cx="247650" cy="365125"/>
          </a:xfrm>
          <a:prstGeom prst="rect">
            <a:avLst/>
          </a:prstGeom>
        </p:spPr>
        <p:txBody>
          <a:bodyPr vert="horz" lIns="0" tIns="0" rIns="0" bIns="0" rtlCol="0" anchor="ctr"/>
          <a:lstStyle>
            <a:lvl1pPr algn="r">
              <a:defRPr sz="800">
                <a:solidFill>
                  <a:schemeClr val="accent1"/>
                </a:solidFill>
              </a:defRPr>
            </a:lvl1pPr>
          </a:lstStyle>
          <a:p>
            <a:fld id="{EBAEE941-5805-4C7A-A1F8-CB0F612EE898}" type="slidenum">
              <a:rPr lang="en-GB" noProof="0" smtClean="0"/>
              <a:pPr/>
              <a:t>‹#›</a:t>
            </a:fld>
            <a:endParaRPr lang="en-GB" noProof="0"/>
          </a:p>
        </p:txBody>
      </p:sp>
      <p:sp>
        <p:nvSpPr>
          <p:cNvPr id="16" name="Platshållare för datum 3">
            <a:extLst>
              <a:ext uri="{FF2B5EF4-FFF2-40B4-BE49-F238E27FC236}">
                <a16:creationId xmlns:a16="http://schemas.microsoft.com/office/drawing/2014/main" id="{65A39C6E-8CBC-4F26-8D20-677671D6CF43}"/>
              </a:ext>
            </a:extLst>
          </p:cNvPr>
          <p:cNvSpPr>
            <a:spLocks noGrp="1"/>
          </p:cNvSpPr>
          <p:nvPr>
            <p:ph type="dt" sz="half" idx="2"/>
          </p:nvPr>
        </p:nvSpPr>
        <p:spPr>
          <a:xfrm>
            <a:off x="10019615" y="6373848"/>
            <a:ext cx="1484487" cy="365125"/>
          </a:xfrm>
          <a:prstGeom prst="rect">
            <a:avLst/>
          </a:prstGeom>
        </p:spPr>
        <p:txBody>
          <a:bodyPr vert="horz" lIns="0" tIns="0" rIns="0" bIns="0" rtlCol="0" anchor="ctr"/>
          <a:lstStyle>
            <a:lvl1pPr algn="r">
              <a:defRPr sz="800">
                <a:solidFill>
                  <a:schemeClr val="accent1"/>
                </a:solidFill>
              </a:defRPr>
            </a:lvl1pPr>
          </a:lstStyle>
          <a:p>
            <a:endParaRPr lang="en-GB" noProof="0"/>
          </a:p>
        </p:txBody>
      </p:sp>
      <p:sp>
        <p:nvSpPr>
          <p:cNvPr id="5" name="Rectangle 7">
            <a:extLst>
              <a:ext uri="{FF2B5EF4-FFF2-40B4-BE49-F238E27FC236}">
                <a16:creationId xmlns:a16="http://schemas.microsoft.com/office/drawing/2014/main" id="{BA877C64-FC78-F2D1-8DDE-FF4DA83C94F4}"/>
              </a:ext>
            </a:extLst>
          </p:cNvPr>
          <p:cNvSpPr/>
          <p:nvPr userDrawn="1"/>
        </p:nvSpPr>
        <p:spPr>
          <a:xfrm>
            <a:off x="344292" y="1827343"/>
            <a:ext cx="4932558" cy="8665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en-GB" sz="6600" b="1" noProof="0">
                <a:solidFill>
                  <a:schemeClr val="accent2"/>
                </a:solidFill>
              </a:rPr>
              <a:t>Agenda</a:t>
            </a:r>
          </a:p>
        </p:txBody>
      </p:sp>
      <p:sp>
        <p:nvSpPr>
          <p:cNvPr id="3" name="textruta 2">
            <a:extLst>
              <a:ext uri="{FF2B5EF4-FFF2-40B4-BE49-F238E27FC236}">
                <a16:creationId xmlns:a16="http://schemas.microsoft.com/office/drawing/2014/main" id="{09B71234-A62B-EDC6-7641-64A1D3F929D4}"/>
              </a:ext>
            </a:extLst>
          </p:cNvPr>
          <p:cNvSpPr txBox="1"/>
          <p:nvPr userDrawn="1"/>
        </p:nvSpPr>
        <p:spPr>
          <a:xfrm>
            <a:off x="-2012522" y="0"/>
            <a:ext cx="1840374" cy="1798918"/>
          </a:xfrm>
          <a:prstGeom prst="rect">
            <a:avLst/>
          </a:prstGeom>
          <a:solidFill>
            <a:schemeClr val="bg1">
              <a:lumMod val="85000"/>
            </a:schemeClr>
          </a:solidFill>
        </p:spPr>
        <p:txBody>
          <a:bodyPr wrap="square" lIns="144000" tIns="144000" rIns="144000" bIns="144000" rtlCol="0">
            <a:spAutoFit/>
          </a:bodyPr>
          <a:lstStyle>
            <a:defPPr>
              <a:defRPr lang="sv-SE"/>
            </a:defPPr>
            <a:lvl1pPr marR="0" lvl="0" indent="0" defTabSz="914354" fontAlgn="auto">
              <a:lnSpc>
                <a:spcPct val="100000"/>
              </a:lnSpc>
              <a:spcBef>
                <a:spcPts val="0"/>
              </a:spcBef>
              <a:spcAft>
                <a:spcPts val="0"/>
              </a:spcAft>
              <a:buClrTx/>
              <a:buSzTx/>
              <a:buFontTx/>
              <a:buNone/>
              <a:tabLst/>
              <a:defRPr kumimoji="0" sz="1400" b="1" i="0" u="none" strike="noStrike" cap="none" spc="0" normalizeH="0" baseline="0">
                <a:ln>
                  <a:noFill/>
                </a:ln>
                <a:solidFill>
                  <a:srgbClr val="00205B"/>
                </a:solidFill>
                <a:effectLst/>
                <a:uLnTx/>
                <a:uFillTx/>
                <a:latin typeface="Arial"/>
              </a:defRPr>
            </a:lvl1pPr>
          </a:lstStyle>
          <a:p>
            <a:pPr lvl="0"/>
            <a:r>
              <a:rPr lang="en-GB" b="0" noProof="0"/>
              <a:t>To make an indent please use the following button </a:t>
            </a:r>
          </a:p>
          <a:p>
            <a:pPr lvl="0"/>
            <a:endParaRPr lang="en-GB" b="0" noProof="0"/>
          </a:p>
          <a:p>
            <a:pPr lvl="0"/>
            <a:endParaRPr lang="en-GB" b="0" noProof="0"/>
          </a:p>
          <a:p>
            <a:pPr lvl="0"/>
            <a:r>
              <a:rPr lang="en-GB" b="0" noProof="0"/>
              <a:t>to be found under the ”Start” tab.</a:t>
            </a:r>
          </a:p>
        </p:txBody>
      </p:sp>
      <p:pic>
        <p:nvPicPr>
          <p:cNvPr id="9" name="Bildobjekt 8">
            <a:extLst>
              <a:ext uri="{FF2B5EF4-FFF2-40B4-BE49-F238E27FC236}">
                <a16:creationId xmlns:a16="http://schemas.microsoft.com/office/drawing/2014/main" id="{19A49A3F-A966-D1E1-194C-B01928EBD0F0}"/>
              </a:ext>
            </a:extLst>
          </p:cNvPr>
          <p:cNvPicPr>
            <a:picLocks noChangeAspect="1"/>
          </p:cNvPicPr>
          <p:nvPr userDrawn="1"/>
        </p:nvPicPr>
        <p:blipFill>
          <a:blip r:embed="rId6"/>
          <a:stretch>
            <a:fillRect/>
          </a:stretch>
        </p:blipFill>
        <p:spPr>
          <a:xfrm>
            <a:off x="-1564819" y="828982"/>
            <a:ext cx="719476" cy="359738"/>
          </a:xfrm>
          <a:prstGeom prst="rect">
            <a:avLst/>
          </a:prstGeom>
        </p:spPr>
      </p:pic>
      <p:cxnSp>
        <p:nvCxnSpPr>
          <p:cNvPr id="8" name="Straight Connector 7">
            <a:extLst>
              <a:ext uri="{FF2B5EF4-FFF2-40B4-BE49-F238E27FC236}">
                <a16:creationId xmlns:a16="http://schemas.microsoft.com/office/drawing/2014/main" id="{D3180681-54E4-5241-DA3A-4DB110066CC4}"/>
              </a:ext>
            </a:extLst>
          </p:cNvPr>
          <p:cNvCxnSpPr>
            <a:cxnSpLocks/>
          </p:cNvCxnSpPr>
          <p:nvPr userDrawn="1"/>
        </p:nvCxnSpPr>
        <p:spPr>
          <a:xfrm flipV="1">
            <a:off x="5276850" y="1846053"/>
            <a:ext cx="0" cy="4187103"/>
          </a:xfrm>
          <a:prstGeom prst="line">
            <a:avLst/>
          </a:prstGeom>
          <a:ln w="38100" cap="rnd">
            <a:solidFill>
              <a:schemeClr val="accent4"/>
            </a:solidFill>
            <a:prstDash val="sysDot"/>
            <a:round/>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8303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and content">
    <p:spTree>
      <p:nvGrpSpPr>
        <p:cNvPr id="1" name=""/>
        <p:cNvGrpSpPr/>
        <p:nvPr/>
      </p:nvGrpSpPr>
      <p:grpSpPr>
        <a:xfrm>
          <a:off x="0" y="0"/>
          <a:ext cx="0" cy="0"/>
          <a:chOff x="0" y="0"/>
          <a:chExt cx="0" cy="0"/>
        </a:xfrm>
      </p:grpSpPr>
      <p:graphicFrame>
        <p:nvGraphicFramePr>
          <p:cNvPr id="5" name="Objekt 4" hidden="1">
            <a:extLst>
              <a:ext uri="{FF2B5EF4-FFF2-40B4-BE49-F238E27FC236}">
                <a16:creationId xmlns:a16="http://schemas.microsoft.com/office/drawing/2014/main" id="{3FE8ACA2-8BFA-403A-8522-BC115F1C2C0F}"/>
              </a:ext>
            </a:extLst>
          </p:cNvPr>
          <p:cNvGraphicFramePr>
            <a:graphicFrameLocks noChangeAspect="1"/>
          </p:cNvGraphicFramePr>
          <p:nvPr userDrawn="1">
            <p:custDataLst>
              <p:tags r:id="rId1"/>
            </p:custDataLst>
            <p:extLst>
              <p:ext uri="{D42A27DB-BD31-4B8C-83A1-F6EECF244321}">
                <p14:modId xmlns:p14="http://schemas.microsoft.com/office/powerpoint/2010/main" val="40174388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6" progId="TCLayout.ActiveDocument.1">
                  <p:embed/>
                </p:oleObj>
              </mc:Choice>
              <mc:Fallback>
                <p:oleObj name="think-cell Slide" r:id="rId3" imgW="306" imgH="306" progId="TCLayout.ActiveDocument.1">
                  <p:embed/>
                  <p:pic>
                    <p:nvPicPr>
                      <p:cNvPr id="5" name="Objekt 4" hidden="1">
                        <a:extLst>
                          <a:ext uri="{FF2B5EF4-FFF2-40B4-BE49-F238E27FC236}">
                            <a16:creationId xmlns:a16="http://schemas.microsoft.com/office/drawing/2014/main" id="{3FE8ACA2-8BFA-403A-8522-BC115F1C2C0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Platshållare för innehåll 2">
            <a:extLst>
              <a:ext uri="{FF2B5EF4-FFF2-40B4-BE49-F238E27FC236}">
                <a16:creationId xmlns:a16="http://schemas.microsoft.com/office/drawing/2014/main" id="{E88DA643-15F7-22C3-FBE2-B80549C1458D}"/>
              </a:ext>
            </a:extLst>
          </p:cNvPr>
          <p:cNvSpPr>
            <a:spLocks noGrp="1"/>
          </p:cNvSpPr>
          <p:nvPr>
            <p:ph idx="1" hasCustomPrompt="1"/>
          </p:nvPr>
        </p:nvSpPr>
        <p:spPr>
          <a:xfrm>
            <a:off x="334963" y="1773238"/>
            <a:ext cx="11522075" cy="4500562"/>
          </a:xfrm>
          <a:prstGeom prst="rect">
            <a:avLst/>
          </a:prstGeom>
        </p:spPr>
        <p:txBody>
          <a:bodyPr vert="horz" wrap="square" lIns="0" tIns="0" rIns="0" bIns="0" rtlCol="0">
            <a:noAutofit/>
          </a:bodyPr>
          <a:lstStyle>
            <a:lvl1pPr>
              <a:buClr>
                <a:schemeClr val="accent4"/>
              </a:buClr>
              <a:defRPr lang="en-US" noProof="0" dirty="0"/>
            </a:lvl1pPr>
            <a:lvl2pPr>
              <a:buClr>
                <a:schemeClr val="accent4"/>
              </a:buClr>
              <a:defRPr lang="en-US" noProof="0" dirty="0"/>
            </a:lvl2pPr>
            <a:lvl3pPr>
              <a:buClr>
                <a:schemeClr val="accent4"/>
              </a:buClr>
              <a:defRPr lang="en-US" noProof="0" dirty="0"/>
            </a:lvl3pPr>
            <a:lvl4pPr>
              <a:buClr>
                <a:schemeClr val="accent4"/>
              </a:buClr>
              <a:defRPr lang="en-US" noProof="0" dirty="0"/>
            </a:lvl4pPr>
            <a:lvl5pPr>
              <a:buClr>
                <a:schemeClr val="accent4"/>
              </a:buClr>
              <a:defRPr lang="en-US" noProof="0" dirty="0"/>
            </a:lvl5pPr>
          </a:lstStyle>
          <a:p>
            <a:pPr lvl="0"/>
            <a:r>
              <a:rPr lang="en-US" noProof="0"/>
              <a:t>Click to add text</a:t>
            </a:r>
          </a:p>
          <a:p>
            <a:pPr lvl="1"/>
            <a:r>
              <a:rPr lang="en-US" noProof="0"/>
              <a:t>Level two</a:t>
            </a:r>
          </a:p>
          <a:p>
            <a:pPr lvl="2"/>
            <a:r>
              <a:rPr lang="en-US" noProof="0"/>
              <a:t>Level three</a:t>
            </a:r>
          </a:p>
          <a:p>
            <a:pPr lvl="3"/>
            <a:r>
              <a:rPr lang="en-US" noProof="0"/>
              <a:t>Level four</a:t>
            </a:r>
          </a:p>
          <a:p>
            <a:pPr lvl="4"/>
            <a:r>
              <a:rPr lang="en-US" noProof="0"/>
              <a:t>Level five</a:t>
            </a:r>
          </a:p>
        </p:txBody>
      </p:sp>
      <p:cxnSp>
        <p:nvCxnSpPr>
          <p:cNvPr id="16" name="Rak koppling 15"/>
          <p:cNvCxnSpPr>
            <a:cxnSpLocks/>
          </p:cNvCxnSpPr>
          <p:nvPr userDrawn="1"/>
        </p:nvCxnSpPr>
        <p:spPr>
          <a:xfrm rot="5400000">
            <a:off x="-287337" y="6186446"/>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Rak koppling 16"/>
          <p:cNvCxnSpPr/>
          <p:nvPr userDrawn="1"/>
        </p:nvCxnSpPr>
        <p:spPr>
          <a:xfrm>
            <a:off x="334963" y="6946900"/>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Platshållare för text 7">
            <a:extLst>
              <a:ext uri="{FF2B5EF4-FFF2-40B4-BE49-F238E27FC236}">
                <a16:creationId xmlns:a16="http://schemas.microsoft.com/office/drawing/2014/main" id="{EF1A0C09-C937-406D-A5FD-1068E66CDADC}"/>
              </a:ext>
            </a:extLst>
          </p:cNvPr>
          <p:cNvSpPr>
            <a:spLocks noGrp="1"/>
          </p:cNvSpPr>
          <p:nvPr>
            <p:ph type="body" sz="quarter" idx="13" hasCustomPrompt="1"/>
          </p:nvPr>
        </p:nvSpPr>
        <p:spPr>
          <a:xfrm>
            <a:off x="334954" y="1052895"/>
            <a:ext cx="9901246" cy="463095"/>
          </a:xfrm>
          <a:prstGeom prst="rect">
            <a:avLst/>
          </a:prstGeom>
        </p:spPr>
        <p:txBody>
          <a:bodyPr>
            <a:noAutofit/>
          </a:bodyPr>
          <a:lstStyle>
            <a:lvl1pPr marL="0" indent="0" algn="l" rtl="0">
              <a:buNone/>
              <a:defRPr sz="3000"/>
            </a:lvl1pPr>
          </a:lstStyle>
          <a:p>
            <a:pPr lvl="0"/>
            <a:r>
              <a:rPr lang="en-US" noProof="0"/>
              <a:t>Click to add subtitle</a:t>
            </a:r>
          </a:p>
        </p:txBody>
      </p:sp>
      <p:sp>
        <p:nvSpPr>
          <p:cNvPr id="15" name="Rubrik 1">
            <a:extLst>
              <a:ext uri="{FF2B5EF4-FFF2-40B4-BE49-F238E27FC236}">
                <a16:creationId xmlns:a16="http://schemas.microsoft.com/office/drawing/2014/main" id="{930E6AE7-CDA5-48A3-8CCE-8AB12C60C662}"/>
              </a:ext>
            </a:extLst>
          </p:cNvPr>
          <p:cNvSpPr>
            <a:spLocks noGrp="1"/>
          </p:cNvSpPr>
          <p:nvPr>
            <p:ph type="title" hasCustomPrompt="1"/>
          </p:nvPr>
        </p:nvSpPr>
        <p:spPr>
          <a:xfrm>
            <a:off x="334964" y="115888"/>
            <a:ext cx="9901246" cy="927482"/>
          </a:xfrm>
        </p:spPr>
        <p:txBody>
          <a:bodyPr vert="horz" lIns="0" tIns="0" rIns="0" bIns="0" rtlCol="0" anchor="b">
            <a:noAutofit/>
          </a:bodyPr>
          <a:lstStyle>
            <a:lvl1pPr rtl="0">
              <a:defRPr lang="en-US" noProof="0" dirty="0"/>
            </a:lvl1pPr>
          </a:lstStyle>
          <a:p>
            <a:pPr lvl="0"/>
            <a:r>
              <a:rPr lang="en-US" noProof="0"/>
              <a:t>Click to add title</a:t>
            </a:r>
          </a:p>
        </p:txBody>
      </p:sp>
      <p:sp>
        <p:nvSpPr>
          <p:cNvPr id="11" name="Platshållare för sidfot 4">
            <a:extLst>
              <a:ext uri="{FF2B5EF4-FFF2-40B4-BE49-F238E27FC236}">
                <a16:creationId xmlns:a16="http://schemas.microsoft.com/office/drawing/2014/main" id="{8CA0D88C-0044-47C0-B117-1407D75CF688}"/>
              </a:ext>
            </a:extLst>
          </p:cNvPr>
          <p:cNvSpPr>
            <a:spLocks noGrp="1"/>
          </p:cNvSpPr>
          <p:nvPr>
            <p:ph type="ftr" sz="quarter" idx="3"/>
          </p:nvPr>
        </p:nvSpPr>
        <p:spPr>
          <a:xfrm>
            <a:off x="1510723" y="6373848"/>
            <a:ext cx="5177570" cy="365125"/>
          </a:xfrm>
          <a:prstGeom prst="rect">
            <a:avLst/>
          </a:prstGeom>
        </p:spPr>
        <p:txBody>
          <a:bodyPr vert="horz" lIns="0" tIns="0" rIns="0" bIns="0" rtlCol="0" anchor="ctr"/>
          <a:lstStyle>
            <a:lvl1pPr algn="l">
              <a:defRPr sz="800">
                <a:solidFill>
                  <a:schemeClr val="accent1"/>
                </a:solidFill>
              </a:defRPr>
            </a:lvl1pPr>
          </a:lstStyle>
          <a:p>
            <a:endParaRPr lang="en-US" noProof="0"/>
          </a:p>
        </p:txBody>
      </p:sp>
      <p:sp>
        <p:nvSpPr>
          <p:cNvPr id="12" name="Platshållare för bildnummer 5">
            <a:extLst>
              <a:ext uri="{FF2B5EF4-FFF2-40B4-BE49-F238E27FC236}">
                <a16:creationId xmlns:a16="http://schemas.microsoft.com/office/drawing/2014/main" id="{86D5DF24-58E7-4CF5-A77F-9A19121E8D8F}"/>
              </a:ext>
            </a:extLst>
          </p:cNvPr>
          <p:cNvSpPr>
            <a:spLocks noGrp="1"/>
          </p:cNvSpPr>
          <p:nvPr>
            <p:ph type="sldNum" sz="quarter" idx="4"/>
          </p:nvPr>
        </p:nvSpPr>
        <p:spPr>
          <a:xfrm>
            <a:off x="11603039" y="6373848"/>
            <a:ext cx="247650" cy="365125"/>
          </a:xfrm>
          <a:prstGeom prst="rect">
            <a:avLst/>
          </a:prstGeom>
        </p:spPr>
        <p:txBody>
          <a:bodyPr vert="horz" lIns="0" tIns="0" rIns="0" bIns="0" rtlCol="0" anchor="ctr"/>
          <a:lstStyle>
            <a:lvl1pPr algn="r">
              <a:defRPr sz="800">
                <a:solidFill>
                  <a:schemeClr val="accent1"/>
                </a:solidFill>
              </a:defRPr>
            </a:lvl1pPr>
          </a:lstStyle>
          <a:p>
            <a:fld id="{EBAEE941-5805-4C7A-A1F8-CB0F612EE898}" type="slidenum">
              <a:rPr lang="en-US" noProof="0" smtClean="0"/>
              <a:pPr/>
              <a:t>‹#›</a:t>
            </a:fld>
            <a:endParaRPr lang="en-US" noProof="0"/>
          </a:p>
        </p:txBody>
      </p:sp>
      <p:sp>
        <p:nvSpPr>
          <p:cNvPr id="18" name="Platshållare för datum 3">
            <a:extLst>
              <a:ext uri="{FF2B5EF4-FFF2-40B4-BE49-F238E27FC236}">
                <a16:creationId xmlns:a16="http://schemas.microsoft.com/office/drawing/2014/main" id="{5AC5642C-6CC6-4612-8283-C61D09777647}"/>
              </a:ext>
            </a:extLst>
          </p:cNvPr>
          <p:cNvSpPr>
            <a:spLocks noGrp="1"/>
          </p:cNvSpPr>
          <p:nvPr>
            <p:ph type="dt" sz="half" idx="2"/>
          </p:nvPr>
        </p:nvSpPr>
        <p:spPr>
          <a:xfrm>
            <a:off x="10019615" y="6373848"/>
            <a:ext cx="1484487" cy="365125"/>
          </a:xfrm>
          <a:prstGeom prst="rect">
            <a:avLst/>
          </a:prstGeom>
        </p:spPr>
        <p:txBody>
          <a:bodyPr vert="horz" lIns="0" tIns="0" rIns="0" bIns="0" rtlCol="0" anchor="ctr"/>
          <a:lstStyle>
            <a:lvl1pPr algn="r">
              <a:defRPr sz="800">
                <a:solidFill>
                  <a:schemeClr val="accent1"/>
                </a:solidFill>
              </a:defRPr>
            </a:lvl1pPr>
          </a:lstStyle>
          <a:p>
            <a:endParaRPr lang="en-US" noProof="0"/>
          </a:p>
        </p:txBody>
      </p:sp>
    </p:spTree>
    <p:extLst>
      <p:ext uri="{BB962C8B-B14F-4D97-AF65-F5344CB8AC3E}">
        <p14:creationId xmlns:p14="http://schemas.microsoft.com/office/powerpoint/2010/main" val="2714547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ing and content blue">
    <p:spTree>
      <p:nvGrpSpPr>
        <p:cNvPr id="1" name=""/>
        <p:cNvGrpSpPr/>
        <p:nvPr/>
      </p:nvGrpSpPr>
      <p:grpSpPr>
        <a:xfrm>
          <a:off x="0" y="0"/>
          <a:ext cx="0" cy="0"/>
          <a:chOff x="0" y="0"/>
          <a:chExt cx="0" cy="0"/>
        </a:xfrm>
      </p:grpSpPr>
      <p:graphicFrame>
        <p:nvGraphicFramePr>
          <p:cNvPr id="5" name="Objekt 4" hidden="1">
            <a:extLst>
              <a:ext uri="{FF2B5EF4-FFF2-40B4-BE49-F238E27FC236}">
                <a16:creationId xmlns:a16="http://schemas.microsoft.com/office/drawing/2014/main" id="{3FE8ACA2-8BFA-403A-8522-BC115F1C2C0F}"/>
              </a:ext>
            </a:extLst>
          </p:cNvPr>
          <p:cNvGraphicFramePr>
            <a:graphicFrameLocks noChangeAspect="1"/>
          </p:cNvGraphicFramePr>
          <p:nvPr userDrawn="1">
            <p:custDataLst>
              <p:tags r:id="rId1"/>
            </p:custDataLst>
            <p:extLst>
              <p:ext uri="{D42A27DB-BD31-4B8C-83A1-F6EECF244321}">
                <p14:modId xmlns:p14="http://schemas.microsoft.com/office/powerpoint/2010/main" val="40174388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6" progId="TCLayout.ActiveDocument.1">
                  <p:embed/>
                </p:oleObj>
              </mc:Choice>
              <mc:Fallback>
                <p:oleObj name="think-cell Slide" r:id="rId3" imgW="306" imgH="306" progId="TCLayout.ActiveDocument.1">
                  <p:embed/>
                  <p:pic>
                    <p:nvPicPr>
                      <p:cNvPr id="5" name="Objekt 4" hidden="1">
                        <a:extLst>
                          <a:ext uri="{FF2B5EF4-FFF2-40B4-BE49-F238E27FC236}">
                            <a16:creationId xmlns:a16="http://schemas.microsoft.com/office/drawing/2014/main" id="{3FE8ACA2-8BFA-403A-8522-BC115F1C2C0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Platshållare för innehåll 2">
            <a:extLst>
              <a:ext uri="{FF2B5EF4-FFF2-40B4-BE49-F238E27FC236}">
                <a16:creationId xmlns:a16="http://schemas.microsoft.com/office/drawing/2014/main" id="{E88DA643-15F7-22C3-FBE2-B80549C1458D}"/>
              </a:ext>
            </a:extLst>
          </p:cNvPr>
          <p:cNvSpPr>
            <a:spLocks noGrp="1"/>
          </p:cNvSpPr>
          <p:nvPr>
            <p:ph idx="1" hasCustomPrompt="1"/>
          </p:nvPr>
        </p:nvSpPr>
        <p:spPr>
          <a:xfrm>
            <a:off x="334963" y="1773238"/>
            <a:ext cx="11522075" cy="4500562"/>
          </a:xfrm>
          <a:prstGeom prst="rect">
            <a:avLst/>
          </a:prstGeom>
          <a:solidFill>
            <a:schemeClr val="accent3"/>
          </a:solidFill>
        </p:spPr>
        <p:txBody>
          <a:bodyPr vert="horz" wrap="square" lIns="108000" tIns="108000" rIns="108000" bIns="108000" rtlCol="0">
            <a:noAutofit/>
          </a:bodyPr>
          <a:lstStyle>
            <a:lvl1pPr>
              <a:buClr>
                <a:schemeClr val="accent4"/>
              </a:buClr>
              <a:defRPr lang="en-US" noProof="0" dirty="0"/>
            </a:lvl1pPr>
            <a:lvl2pPr>
              <a:buClr>
                <a:schemeClr val="accent4"/>
              </a:buClr>
              <a:defRPr lang="en-US" noProof="0" dirty="0"/>
            </a:lvl2pPr>
            <a:lvl3pPr>
              <a:buClr>
                <a:schemeClr val="accent4"/>
              </a:buClr>
              <a:defRPr lang="en-US" noProof="0" dirty="0"/>
            </a:lvl3pPr>
            <a:lvl4pPr>
              <a:buClr>
                <a:schemeClr val="accent4"/>
              </a:buClr>
              <a:defRPr lang="en-US" noProof="0" dirty="0"/>
            </a:lvl4pPr>
            <a:lvl5pPr>
              <a:buClr>
                <a:schemeClr val="accent4"/>
              </a:buClr>
              <a:defRPr lang="en-US" noProof="0" dirty="0"/>
            </a:lvl5pPr>
          </a:lstStyle>
          <a:p>
            <a:pPr lvl="0"/>
            <a:r>
              <a:rPr lang="en-US" noProof="0"/>
              <a:t>Click to add text</a:t>
            </a:r>
          </a:p>
          <a:p>
            <a:pPr lvl="1"/>
            <a:r>
              <a:rPr lang="en-US" noProof="0"/>
              <a:t>Level two</a:t>
            </a:r>
          </a:p>
          <a:p>
            <a:pPr lvl="2"/>
            <a:r>
              <a:rPr lang="en-US" noProof="0"/>
              <a:t>Level three</a:t>
            </a:r>
          </a:p>
          <a:p>
            <a:pPr lvl="3"/>
            <a:r>
              <a:rPr lang="en-US" noProof="0"/>
              <a:t>Level four</a:t>
            </a:r>
          </a:p>
          <a:p>
            <a:pPr lvl="4"/>
            <a:r>
              <a:rPr lang="en-US" noProof="0"/>
              <a:t>Level five</a:t>
            </a:r>
          </a:p>
        </p:txBody>
      </p:sp>
      <p:cxnSp>
        <p:nvCxnSpPr>
          <p:cNvPr id="16" name="Rak koppling 15"/>
          <p:cNvCxnSpPr>
            <a:cxnSpLocks/>
          </p:cNvCxnSpPr>
          <p:nvPr userDrawn="1"/>
        </p:nvCxnSpPr>
        <p:spPr>
          <a:xfrm rot="5400000">
            <a:off x="-287337" y="6186446"/>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Rak koppling 16"/>
          <p:cNvCxnSpPr/>
          <p:nvPr userDrawn="1"/>
        </p:nvCxnSpPr>
        <p:spPr>
          <a:xfrm>
            <a:off x="334963" y="6946900"/>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Rubrik 1">
            <a:extLst>
              <a:ext uri="{FF2B5EF4-FFF2-40B4-BE49-F238E27FC236}">
                <a16:creationId xmlns:a16="http://schemas.microsoft.com/office/drawing/2014/main" id="{930E6AE7-CDA5-48A3-8CCE-8AB12C60C662}"/>
              </a:ext>
            </a:extLst>
          </p:cNvPr>
          <p:cNvSpPr>
            <a:spLocks noGrp="1"/>
          </p:cNvSpPr>
          <p:nvPr>
            <p:ph type="title" hasCustomPrompt="1"/>
          </p:nvPr>
        </p:nvSpPr>
        <p:spPr>
          <a:xfrm>
            <a:off x="334964" y="115888"/>
            <a:ext cx="9901246" cy="927482"/>
          </a:xfrm>
        </p:spPr>
        <p:txBody>
          <a:bodyPr vert="horz" lIns="0" tIns="0" rIns="0" bIns="0" rtlCol="0" anchor="b">
            <a:noAutofit/>
          </a:bodyPr>
          <a:lstStyle>
            <a:lvl1pPr rtl="0">
              <a:defRPr lang="en-US" noProof="0" dirty="0"/>
            </a:lvl1pPr>
          </a:lstStyle>
          <a:p>
            <a:pPr lvl="0"/>
            <a:r>
              <a:rPr lang="en-US" noProof="0"/>
              <a:t>Click to add title</a:t>
            </a:r>
          </a:p>
        </p:txBody>
      </p:sp>
      <p:sp>
        <p:nvSpPr>
          <p:cNvPr id="11" name="Platshållare för sidfot 4">
            <a:extLst>
              <a:ext uri="{FF2B5EF4-FFF2-40B4-BE49-F238E27FC236}">
                <a16:creationId xmlns:a16="http://schemas.microsoft.com/office/drawing/2014/main" id="{8CA0D88C-0044-47C0-B117-1407D75CF688}"/>
              </a:ext>
            </a:extLst>
          </p:cNvPr>
          <p:cNvSpPr>
            <a:spLocks noGrp="1"/>
          </p:cNvSpPr>
          <p:nvPr>
            <p:ph type="ftr" sz="quarter" idx="3"/>
          </p:nvPr>
        </p:nvSpPr>
        <p:spPr>
          <a:xfrm>
            <a:off x="1510723" y="6373848"/>
            <a:ext cx="5177570" cy="365125"/>
          </a:xfrm>
          <a:prstGeom prst="rect">
            <a:avLst/>
          </a:prstGeom>
        </p:spPr>
        <p:txBody>
          <a:bodyPr vert="horz" lIns="0" tIns="0" rIns="0" bIns="0" rtlCol="0" anchor="ctr"/>
          <a:lstStyle>
            <a:lvl1pPr algn="l">
              <a:defRPr sz="800">
                <a:solidFill>
                  <a:schemeClr val="accent1"/>
                </a:solidFill>
              </a:defRPr>
            </a:lvl1pPr>
          </a:lstStyle>
          <a:p>
            <a:endParaRPr lang="en-US" noProof="0"/>
          </a:p>
        </p:txBody>
      </p:sp>
      <p:sp>
        <p:nvSpPr>
          <p:cNvPr id="12" name="Platshållare för bildnummer 5">
            <a:extLst>
              <a:ext uri="{FF2B5EF4-FFF2-40B4-BE49-F238E27FC236}">
                <a16:creationId xmlns:a16="http://schemas.microsoft.com/office/drawing/2014/main" id="{86D5DF24-58E7-4CF5-A77F-9A19121E8D8F}"/>
              </a:ext>
            </a:extLst>
          </p:cNvPr>
          <p:cNvSpPr>
            <a:spLocks noGrp="1"/>
          </p:cNvSpPr>
          <p:nvPr>
            <p:ph type="sldNum" sz="quarter" idx="4"/>
          </p:nvPr>
        </p:nvSpPr>
        <p:spPr>
          <a:xfrm>
            <a:off x="11603039" y="6373848"/>
            <a:ext cx="247650" cy="365125"/>
          </a:xfrm>
          <a:prstGeom prst="rect">
            <a:avLst/>
          </a:prstGeom>
        </p:spPr>
        <p:txBody>
          <a:bodyPr vert="horz" lIns="0" tIns="0" rIns="0" bIns="0" rtlCol="0" anchor="ctr"/>
          <a:lstStyle>
            <a:lvl1pPr algn="r">
              <a:defRPr sz="800">
                <a:solidFill>
                  <a:schemeClr val="accent1"/>
                </a:solidFill>
              </a:defRPr>
            </a:lvl1pPr>
          </a:lstStyle>
          <a:p>
            <a:fld id="{EBAEE941-5805-4C7A-A1F8-CB0F612EE898}" type="slidenum">
              <a:rPr lang="en-US" noProof="0" smtClean="0"/>
              <a:pPr/>
              <a:t>‹#›</a:t>
            </a:fld>
            <a:endParaRPr lang="en-US" noProof="0"/>
          </a:p>
        </p:txBody>
      </p:sp>
      <p:sp>
        <p:nvSpPr>
          <p:cNvPr id="18" name="Platshållare för datum 3">
            <a:extLst>
              <a:ext uri="{FF2B5EF4-FFF2-40B4-BE49-F238E27FC236}">
                <a16:creationId xmlns:a16="http://schemas.microsoft.com/office/drawing/2014/main" id="{5AC5642C-6CC6-4612-8283-C61D09777647}"/>
              </a:ext>
            </a:extLst>
          </p:cNvPr>
          <p:cNvSpPr>
            <a:spLocks noGrp="1"/>
          </p:cNvSpPr>
          <p:nvPr>
            <p:ph type="dt" sz="half" idx="2"/>
          </p:nvPr>
        </p:nvSpPr>
        <p:spPr>
          <a:xfrm>
            <a:off x="10019615" y="6373848"/>
            <a:ext cx="1484487" cy="365125"/>
          </a:xfrm>
          <a:prstGeom prst="rect">
            <a:avLst/>
          </a:prstGeom>
        </p:spPr>
        <p:txBody>
          <a:bodyPr vert="horz" lIns="0" tIns="0" rIns="0" bIns="0" rtlCol="0" anchor="ctr"/>
          <a:lstStyle>
            <a:lvl1pPr algn="r">
              <a:defRPr sz="800">
                <a:solidFill>
                  <a:schemeClr val="accent1"/>
                </a:solidFill>
              </a:defRPr>
            </a:lvl1pPr>
          </a:lstStyle>
          <a:p>
            <a:endParaRPr lang="en-US" noProof="0"/>
          </a:p>
        </p:txBody>
      </p:sp>
      <p:sp>
        <p:nvSpPr>
          <p:cNvPr id="2" name="Platshållare för text 7">
            <a:extLst>
              <a:ext uri="{FF2B5EF4-FFF2-40B4-BE49-F238E27FC236}">
                <a16:creationId xmlns:a16="http://schemas.microsoft.com/office/drawing/2014/main" id="{E98941E3-6443-463A-121F-E3B78C727538}"/>
              </a:ext>
            </a:extLst>
          </p:cNvPr>
          <p:cNvSpPr>
            <a:spLocks noGrp="1"/>
          </p:cNvSpPr>
          <p:nvPr>
            <p:ph type="body" sz="quarter" idx="13" hasCustomPrompt="1"/>
          </p:nvPr>
        </p:nvSpPr>
        <p:spPr>
          <a:xfrm>
            <a:off x="334954" y="1052895"/>
            <a:ext cx="9901246" cy="463095"/>
          </a:xfrm>
          <a:prstGeom prst="rect">
            <a:avLst/>
          </a:prstGeom>
        </p:spPr>
        <p:txBody>
          <a:bodyPr>
            <a:noAutofit/>
          </a:bodyPr>
          <a:lstStyle>
            <a:lvl1pPr marL="0" indent="0" algn="l" rtl="0">
              <a:buNone/>
              <a:defRPr sz="3000"/>
            </a:lvl1pPr>
          </a:lstStyle>
          <a:p>
            <a:pPr lvl="0"/>
            <a:r>
              <a:rPr lang="en-US" noProof="0"/>
              <a:t>Click to add subtitle</a:t>
            </a:r>
          </a:p>
        </p:txBody>
      </p:sp>
    </p:spTree>
    <p:extLst>
      <p:ext uri="{BB962C8B-B14F-4D97-AF65-F5344CB8AC3E}">
        <p14:creationId xmlns:p14="http://schemas.microsoft.com/office/powerpoint/2010/main" val="3989675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ing and two content">
    <p:spTree>
      <p:nvGrpSpPr>
        <p:cNvPr id="1" name=""/>
        <p:cNvGrpSpPr/>
        <p:nvPr/>
      </p:nvGrpSpPr>
      <p:grpSpPr>
        <a:xfrm>
          <a:off x="0" y="0"/>
          <a:ext cx="0" cy="0"/>
          <a:chOff x="0" y="0"/>
          <a:chExt cx="0" cy="0"/>
        </a:xfrm>
      </p:grpSpPr>
      <p:graphicFrame>
        <p:nvGraphicFramePr>
          <p:cNvPr id="5" name="Objekt 4" hidden="1">
            <a:extLst>
              <a:ext uri="{FF2B5EF4-FFF2-40B4-BE49-F238E27FC236}">
                <a16:creationId xmlns:a16="http://schemas.microsoft.com/office/drawing/2014/main" id="{3FE8ACA2-8BFA-403A-8522-BC115F1C2C0F}"/>
              </a:ext>
            </a:extLst>
          </p:cNvPr>
          <p:cNvGraphicFramePr>
            <a:graphicFrameLocks noChangeAspect="1"/>
          </p:cNvGraphicFramePr>
          <p:nvPr userDrawn="1">
            <p:custDataLst>
              <p:tags r:id="rId1"/>
            </p:custDataLst>
            <p:extLst>
              <p:ext uri="{D42A27DB-BD31-4B8C-83A1-F6EECF244321}">
                <p14:modId xmlns:p14="http://schemas.microsoft.com/office/powerpoint/2010/main" val="10915213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6" progId="TCLayout.ActiveDocument.1">
                  <p:embed/>
                </p:oleObj>
              </mc:Choice>
              <mc:Fallback>
                <p:oleObj name="think-cell Slide" r:id="rId3" imgW="306" imgH="306" progId="TCLayout.ActiveDocument.1">
                  <p:embed/>
                  <p:pic>
                    <p:nvPicPr>
                      <p:cNvPr id="5" name="Objekt 4" hidden="1">
                        <a:extLst>
                          <a:ext uri="{FF2B5EF4-FFF2-40B4-BE49-F238E27FC236}">
                            <a16:creationId xmlns:a16="http://schemas.microsoft.com/office/drawing/2014/main" id="{3FE8ACA2-8BFA-403A-8522-BC115F1C2C0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Platshållare för innehåll 2"/>
          <p:cNvSpPr>
            <a:spLocks noGrp="1"/>
          </p:cNvSpPr>
          <p:nvPr>
            <p:ph idx="1" hasCustomPrompt="1"/>
          </p:nvPr>
        </p:nvSpPr>
        <p:spPr>
          <a:xfrm>
            <a:off x="334963" y="2103275"/>
            <a:ext cx="5658429" cy="4170526"/>
          </a:xfrm>
          <a:prstGeom prst="rect">
            <a:avLst/>
          </a:prstGeom>
        </p:spPr>
        <p:txBody>
          <a:bodyPr vert="horz" lIns="0" tIns="0" rIns="0" bIns="0" rtlCol="0">
            <a:noAutofit/>
          </a:bodyPr>
          <a:lstStyle>
            <a:lvl1pPr rtl="0">
              <a:defRPr lang="sv-SE" dirty="0"/>
            </a:lvl1pPr>
            <a:lvl2pPr rtl="0">
              <a:defRPr lang="sv-SE" dirty="0"/>
            </a:lvl2pPr>
            <a:lvl3pPr rtl="0">
              <a:defRPr lang="sv-SE" dirty="0"/>
            </a:lvl3pPr>
            <a:lvl4pPr rtl="0">
              <a:defRPr lang="sv-SE" dirty="0"/>
            </a:lvl4pPr>
            <a:lvl5pPr rtl="0">
              <a:defRPr lang="en-GB" dirty="0"/>
            </a:lvl5pPr>
          </a:lstStyle>
          <a:p>
            <a:pPr lvl="0"/>
            <a:r>
              <a:rPr lang="en-US" noProof="0"/>
              <a:t>Click to add text</a:t>
            </a:r>
          </a:p>
          <a:p>
            <a:pPr lvl="1"/>
            <a:r>
              <a:rPr lang="en-US" noProof="0"/>
              <a:t>Level two</a:t>
            </a:r>
          </a:p>
          <a:p>
            <a:pPr lvl="2"/>
            <a:r>
              <a:rPr lang="en-US" noProof="0"/>
              <a:t>Level three</a:t>
            </a:r>
          </a:p>
          <a:p>
            <a:pPr lvl="3"/>
            <a:r>
              <a:rPr lang="en-US" noProof="0"/>
              <a:t>Level four</a:t>
            </a:r>
          </a:p>
          <a:p>
            <a:pPr lvl="4"/>
            <a:r>
              <a:rPr lang="en-US" noProof="0"/>
              <a:t>Level five</a:t>
            </a:r>
          </a:p>
        </p:txBody>
      </p:sp>
      <p:cxnSp>
        <p:nvCxnSpPr>
          <p:cNvPr id="16" name="Rak koppling 15"/>
          <p:cNvCxnSpPr>
            <a:cxnSpLocks/>
          </p:cNvCxnSpPr>
          <p:nvPr userDrawn="1"/>
        </p:nvCxnSpPr>
        <p:spPr>
          <a:xfrm rot="5400000">
            <a:off x="-287337" y="6186446"/>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Rak koppling 16"/>
          <p:cNvCxnSpPr/>
          <p:nvPr userDrawn="1"/>
        </p:nvCxnSpPr>
        <p:spPr>
          <a:xfrm>
            <a:off x="334963" y="6946900"/>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Rubrik 1">
            <a:extLst>
              <a:ext uri="{FF2B5EF4-FFF2-40B4-BE49-F238E27FC236}">
                <a16:creationId xmlns:a16="http://schemas.microsoft.com/office/drawing/2014/main" id="{930E6AE7-CDA5-48A3-8CCE-8AB12C60C662}"/>
              </a:ext>
            </a:extLst>
          </p:cNvPr>
          <p:cNvSpPr>
            <a:spLocks noGrp="1"/>
          </p:cNvSpPr>
          <p:nvPr>
            <p:ph type="title" hasCustomPrompt="1"/>
          </p:nvPr>
        </p:nvSpPr>
        <p:spPr>
          <a:xfrm>
            <a:off x="334963" y="115888"/>
            <a:ext cx="9901247" cy="927482"/>
          </a:xfrm>
        </p:spPr>
        <p:txBody>
          <a:bodyPr vert="horz" lIns="0" tIns="0" rIns="0" bIns="0" rtlCol="0" anchor="b">
            <a:noAutofit/>
          </a:bodyPr>
          <a:lstStyle>
            <a:lvl1pPr rtl="0">
              <a:defRPr lang="en-US" noProof="0" dirty="0"/>
            </a:lvl1pPr>
          </a:lstStyle>
          <a:p>
            <a:pPr lvl="0"/>
            <a:r>
              <a:rPr lang="en-US" noProof="0"/>
              <a:t>Click to add title</a:t>
            </a:r>
          </a:p>
        </p:txBody>
      </p:sp>
      <p:sp>
        <p:nvSpPr>
          <p:cNvPr id="11" name="Platshållare för sidfot 4">
            <a:extLst>
              <a:ext uri="{FF2B5EF4-FFF2-40B4-BE49-F238E27FC236}">
                <a16:creationId xmlns:a16="http://schemas.microsoft.com/office/drawing/2014/main" id="{8CA0D88C-0044-47C0-B117-1407D75CF688}"/>
              </a:ext>
            </a:extLst>
          </p:cNvPr>
          <p:cNvSpPr>
            <a:spLocks noGrp="1"/>
          </p:cNvSpPr>
          <p:nvPr>
            <p:ph type="ftr" sz="quarter" idx="3"/>
          </p:nvPr>
        </p:nvSpPr>
        <p:spPr>
          <a:xfrm>
            <a:off x="1510723" y="6373848"/>
            <a:ext cx="5177570" cy="365125"/>
          </a:xfrm>
          <a:prstGeom prst="rect">
            <a:avLst/>
          </a:prstGeom>
        </p:spPr>
        <p:txBody>
          <a:bodyPr vert="horz" lIns="0" tIns="0" rIns="0" bIns="0" rtlCol="0" anchor="ctr"/>
          <a:lstStyle>
            <a:lvl1pPr algn="l">
              <a:defRPr sz="800">
                <a:solidFill>
                  <a:schemeClr val="accent1"/>
                </a:solidFill>
              </a:defRPr>
            </a:lvl1pPr>
          </a:lstStyle>
          <a:p>
            <a:endParaRPr lang="en-US" noProof="0"/>
          </a:p>
        </p:txBody>
      </p:sp>
      <p:sp>
        <p:nvSpPr>
          <p:cNvPr id="12" name="Platshållare för bildnummer 5">
            <a:extLst>
              <a:ext uri="{FF2B5EF4-FFF2-40B4-BE49-F238E27FC236}">
                <a16:creationId xmlns:a16="http://schemas.microsoft.com/office/drawing/2014/main" id="{86D5DF24-58E7-4CF5-A77F-9A19121E8D8F}"/>
              </a:ext>
            </a:extLst>
          </p:cNvPr>
          <p:cNvSpPr>
            <a:spLocks noGrp="1"/>
          </p:cNvSpPr>
          <p:nvPr>
            <p:ph type="sldNum" sz="quarter" idx="4"/>
          </p:nvPr>
        </p:nvSpPr>
        <p:spPr>
          <a:xfrm>
            <a:off x="11603039" y="6373848"/>
            <a:ext cx="247650" cy="365125"/>
          </a:xfrm>
          <a:prstGeom prst="rect">
            <a:avLst/>
          </a:prstGeom>
        </p:spPr>
        <p:txBody>
          <a:bodyPr vert="horz" lIns="0" tIns="0" rIns="0" bIns="0" rtlCol="0" anchor="ctr"/>
          <a:lstStyle>
            <a:lvl1pPr algn="r">
              <a:defRPr sz="800">
                <a:solidFill>
                  <a:schemeClr val="accent1"/>
                </a:solidFill>
              </a:defRPr>
            </a:lvl1pPr>
          </a:lstStyle>
          <a:p>
            <a:fld id="{EBAEE941-5805-4C7A-A1F8-CB0F612EE898}" type="slidenum">
              <a:rPr lang="en-US" noProof="0" smtClean="0"/>
              <a:pPr/>
              <a:t>‹#›</a:t>
            </a:fld>
            <a:endParaRPr lang="en-US" noProof="0"/>
          </a:p>
        </p:txBody>
      </p:sp>
      <p:sp>
        <p:nvSpPr>
          <p:cNvPr id="18" name="Platshållare för datum 3">
            <a:extLst>
              <a:ext uri="{FF2B5EF4-FFF2-40B4-BE49-F238E27FC236}">
                <a16:creationId xmlns:a16="http://schemas.microsoft.com/office/drawing/2014/main" id="{5AC5642C-6CC6-4612-8283-C61D09777647}"/>
              </a:ext>
            </a:extLst>
          </p:cNvPr>
          <p:cNvSpPr>
            <a:spLocks noGrp="1"/>
          </p:cNvSpPr>
          <p:nvPr>
            <p:ph type="dt" sz="half" idx="2"/>
          </p:nvPr>
        </p:nvSpPr>
        <p:spPr>
          <a:xfrm>
            <a:off x="10019615" y="6373848"/>
            <a:ext cx="1484487" cy="365125"/>
          </a:xfrm>
          <a:prstGeom prst="rect">
            <a:avLst/>
          </a:prstGeom>
        </p:spPr>
        <p:txBody>
          <a:bodyPr vert="horz" lIns="0" tIns="0" rIns="0" bIns="0" rtlCol="0" anchor="ctr"/>
          <a:lstStyle>
            <a:lvl1pPr algn="r">
              <a:defRPr sz="800">
                <a:solidFill>
                  <a:schemeClr val="accent1"/>
                </a:solidFill>
              </a:defRPr>
            </a:lvl1pPr>
          </a:lstStyle>
          <a:p>
            <a:endParaRPr lang="en-US" noProof="0"/>
          </a:p>
        </p:txBody>
      </p:sp>
      <p:sp>
        <p:nvSpPr>
          <p:cNvPr id="19" name="Platshållare för innehåll 2">
            <a:extLst>
              <a:ext uri="{FF2B5EF4-FFF2-40B4-BE49-F238E27FC236}">
                <a16:creationId xmlns:a16="http://schemas.microsoft.com/office/drawing/2014/main" id="{787F9E62-0443-489D-BBA7-190E07B56EDA}"/>
              </a:ext>
            </a:extLst>
          </p:cNvPr>
          <p:cNvSpPr>
            <a:spLocks noGrp="1"/>
          </p:cNvSpPr>
          <p:nvPr>
            <p:ph idx="15" hasCustomPrompt="1"/>
          </p:nvPr>
        </p:nvSpPr>
        <p:spPr>
          <a:xfrm>
            <a:off x="334963" y="1773238"/>
            <a:ext cx="5658429" cy="272845"/>
          </a:xfrm>
          <a:prstGeom prst="rect">
            <a:avLst/>
          </a:prstGeom>
        </p:spPr>
        <p:txBody>
          <a:bodyPr vert="horz" lIns="0" tIns="0" rIns="0" bIns="0" rtlCol="0" anchor="b">
            <a:noAutofit/>
          </a:bodyPr>
          <a:lstStyle>
            <a:lvl1pPr marL="0" indent="0" rtl="0">
              <a:buNone/>
              <a:defRPr lang="sv-SE" b="1" dirty="0"/>
            </a:lvl1pPr>
            <a:lvl2pPr rtl="0">
              <a:defRPr lang="sv-SE" dirty="0"/>
            </a:lvl2pPr>
            <a:lvl3pPr rtl="0">
              <a:defRPr lang="sv-SE" dirty="0"/>
            </a:lvl3pPr>
            <a:lvl4pPr rtl="0">
              <a:defRPr lang="sv-SE" dirty="0"/>
            </a:lvl4pPr>
            <a:lvl5pPr rtl="0">
              <a:defRPr lang="en-GB" dirty="0"/>
            </a:lvl5pPr>
          </a:lstStyle>
          <a:p>
            <a:pPr lvl="0"/>
            <a:r>
              <a:rPr lang="en-US" noProof="0"/>
              <a:t>Title</a:t>
            </a:r>
          </a:p>
        </p:txBody>
      </p:sp>
      <p:sp>
        <p:nvSpPr>
          <p:cNvPr id="21" name="Platshållare för innehåll 2">
            <a:extLst>
              <a:ext uri="{FF2B5EF4-FFF2-40B4-BE49-F238E27FC236}">
                <a16:creationId xmlns:a16="http://schemas.microsoft.com/office/drawing/2014/main" id="{A19F58A1-5B19-4861-B771-967A4C76062D}"/>
              </a:ext>
            </a:extLst>
          </p:cNvPr>
          <p:cNvSpPr>
            <a:spLocks noGrp="1"/>
          </p:cNvSpPr>
          <p:nvPr>
            <p:ph idx="16" hasCustomPrompt="1"/>
          </p:nvPr>
        </p:nvSpPr>
        <p:spPr>
          <a:xfrm>
            <a:off x="6192260" y="2103275"/>
            <a:ext cx="5658429" cy="4170526"/>
          </a:xfrm>
          <a:prstGeom prst="rect">
            <a:avLst/>
          </a:prstGeom>
        </p:spPr>
        <p:txBody>
          <a:bodyPr vert="horz" lIns="0" tIns="0" rIns="0" bIns="0" rtlCol="0">
            <a:noAutofit/>
          </a:bodyPr>
          <a:lstStyle>
            <a:lvl1pPr rtl="0">
              <a:defRPr lang="sv-SE" dirty="0"/>
            </a:lvl1pPr>
            <a:lvl2pPr rtl="0">
              <a:defRPr lang="sv-SE" dirty="0"/>
            </a:lvl2pPr>
            <a:lvl3pPr rtl="0">
              <a:defRPr lang="sv-SE" dirty="0"/>
            </a:lvl3pPr>
            <a:lvl4pPr rtl="0">
              <a:defRPr lang="sv-SE" dirty="0"/>
            </a:lvl4pPr>
            <a:lvl5pPr rtl="0">
              <a:defRPr lang="en-GB" dirty="0"/>
            </a:lvl5pPr>
          </a:lstStyle>
          <a:p>
            <a:pPr lvl="0"/>
            <a:r>
              <a:rPr lang="en-US" noProof="0"/>
              <a:t>Click to add text</a:t>
            </a:r>
          </a:p>
          <a:p>
            <a:pPr lvl="1"/>
            <a:r>
              <a:rPr lang="en-US" noProof="0"/>
              <a:t>Level two</a:t>
            </a:r>
          </a:p>
          <a:p>
            <a:pPr lvl="2"/>
            <a:r>
              <a:rPr lang="en-US" noProof="0"/>
              <a:t>Level three</a:t>
            </a:r>
          </a:p>
          <a:p>
            <a:pPr lvl="3"/>
            <a:r>
              <a:rPr lang="en-US" noProof="0"/>
              <a:t>Level four</a:t>
            </a:r>
          </a:p>
          <a:p>
            <a:pPr lvl="4"/>
            <a:r>
              <a:rPr lang="en-US" noProof="0"/>
              <a:t>Level five</a:t>
            </a:r>
          </a:p>
        </p:txBody>
      </p:sp>
      <p:sp>
        <p:nvSpPr>
          <p:cNvPr id="22" name="Platshållare för innehåll 2">
            <a:extLst>
              <a:ext uri="{FF2B5EF4-FFF2-40B4-BE49-F238E27FC236}">
                <a16:creationId xmlns:a16="http://schemas.microsoft.com/office/drawing/2014/main" id="{24E1E47C-D047-479A-8439-C6D6C2BCAFE1}"/>
              </a:ext>
            </a:extLst>
          </p:cNvPr>
          <p:cNvSpPr>
            <a:spLocks noGrp="1"/>
          </p:cNvSpPr>
          <p:nvPr>
            <p:ph idx="17" hasCustomPrompt="1"/>
          </p:nvPr>
        </p:nvSpPr>
        <p:spPr>
          <a:xfrm>
            <a:off x="6192260" y="1773238"/>
            <a:ext cx="5658429" cy="272845"/>
          </a:xfrm>
          <a:prstGeom prst="rect">
            <a:avLst/>
          </a:prstGeom>
        </p:spPr>
        <p:txBody>
          <a:bodyPr vert="horz" lIns="0" tIns="0" rIns="0" bIns="0" rtlCol="0" anchor="b">
            <a:noAutofit/>
          </a:bodyPr>
          <a:lstStyle>
            <a:lvl1pPr marL="0" indent="0" rtl="0">
              <a:buNone/>
              <a:defRPr lang="sv-SE" b="1" dirty="0"/>
            </a:lvl1pPr>
            <a:lvl2pPr rtl="0">
              <a:defRPr lang="sv-SE" dirty="0"/>
            </a:lvl2pPr>
            <a:lvl3pPr rtl="0">
              <a:defRPr lang="sv-SE" dirty="0"/>
            </a:lvl3pPr>
            <a:lvl4pPr rtl="0">
              <a:defRPr lang="sv-SE" dirty="0"/>
            </a:lvl4pPr>
            <a:lvl5pPr rtl="0">
              <a:defRPr lang="en-GB" dirty="0"/>
            </a:lvl5pPr>
          </a:lstStyle>
          <a:p>
            <a:pPr lvl="0"/>
            <a:r>
              <a:rPr lang="en-US" noProof="0"/>
              <a:t>Title</a:t>
            </a:r>
          </a:p>
        </p:txBody>
      </p:sp>
      <p:sp>
        <p:nvSpPr>
          <p:cNvPr id="2" name="Platshållare för text 7">
            <a:extLst>
              <a:ext uri="{FF2B5EF4-FFF2-40B4-BE49-F238E27FC236}">
                <a16:creationId xmlns:a16="http://schemas.microsoft.com/office/drawing/2014/main" id="{07D379A0-43CA-A665-4E62-2AAFCB532C8E}"/>
              </a:ext>
            </a:extLst>
          </p:cNvPr>
          <p:cNvSpPr>
            <a:spLocks noGrp="1"/>
          </p:cNvSpPr>
          <p:nvPr>
            <p:ph type="body" sz="quarter" idx="13" hasCustomPrompt="1"/>
          </p:nvPr>
        </p:nvSpPr>
        <p:spPr>
          <a:xfrm>
            <a:off x="334954" y="1052895"/>
            <a:ext cx="9901246" cy="463095"/>
          </a:xfrm>
          <a:prstGeom prst="rect">
            <a:avLst/>
          </a:prstGeom>
        </p:spPr>
        <p:txBody>
          <a:bodyPr>
            <a:noAutofit/>
          </a:bodyPr>
          <a:lstStyle>
            <a:lvl1pPr marL="0" indent="0" algn="l" rtl="0">
              <a:buNone/>
              <a:defRPr sz="3000"/>
            </a:lvl1pPr>
          </a:lstStyle>
          <a:p>
            <a:pPr lvl="0"/>
            <a:r>
              <a:rPr lang="en-US" noProof="0"/>
              <a:t>Click to add subtitle</a:t>
            </a:r>
          </a:p>
        </p:txBody>
      </p:sp>
    </p:spTree>
    <p:extLst>
      <p:ext uri="{BB962C8B-B14F-4D97-AF65-F5344CB8AC3E}">
        <p14:creationId xmlns:p14="http://schemas.microsoft.com/office/powerpoint/2010/main" val="3999839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 content and 3 image">
    <p:spTree>
      <p:nvGrpSpPr>
        <p:cNvPr id="1" name=""/>
        <p:cNvGrpSpPr/>
        <p:nvPr/>
      </p:nvGrpSpPr>
      <p:grpSpPr>
        <a:xfrm>
          <a:off x="0" y="0"/>
          <a:ext cx="0" cy="0"/>
          <a:chOff x="0" y="0"/>
          <a:chExt cx="0" cy="0"/>
        </a:xfrm>
      </p:grpSpPr>
      <p:sp>
        <p:nvSpPr>
          <p:cNvPr id="7" name="Platshållare för innehåll 6">
            <a:extLst>
              <a:ext uri="{FF2B5EF4-FFF2-40B4-BE49-F238E27FC236}">
                <a16:creationId xmlns:a16="http://schemas.microsoft.com/office/drawing/2014/main" id="{948995CD-5EAA-1D3D-570E-F52418EE0C88}"/>
              </a:ext>
            </a:extLst>
          </p:cNvPr>
          <p:cNvSpPr>
            <a:spLocks noGrp="1"/>
          </p:cNvSpPr>
          <p:nvPr>
            <p:ph sz="quarter" idx="23" hasCustomPrompt="1"/>
          </p:nvPr>
        </p:nvSpPr>
        <p:spPr>
          <a:xfrm>
            <a:off x="342899" y="1781175"/>
            <a:ext cx="3639597" cy="2276475"/>
          </a:xfrm>
        </p:spPr>
        <p:txBody>
          <a:bodyPr/>
          <a:lstStyle>
            <a:lvl1pPr marL="0" indent="0">
              <a:buNone/>
              <a:defRPr sz="1400"/>
            </a:lvl1pPr>
            <a:lvl2pPr>
              <a:defRPr sz="1400"/>
            </a:lvl2pPr>
            <a:lvl3pPr>
              <a:defRPr sz="1400"/>
            </a:lvl3pPr>
            <a:lvl4pPr>
              <a:defRPr sz="1400"/>
            </a:lvl4pPr>
            <a:lvl5pPr>
              <a:defRPr sz="1400"/>
            </a:lvl5pPr>
          </a:lstStyle>
          <a:p>
            <a:pPr lvl="0"/>
            <a:r>
              <a:rPr lang="en-US" noProof="0"/>
              <a:t> </a:t>
            </a:r>
            <a:endParaRPr lang="en-US"/>
          </a:p>
        </p:txBody>
      </p:sp>
      <p:graphicFrame>
        <p:nvGraphicFramePr>
          <p:cNvPr id="3" name="Objekt 2" hidden="1">
            <a:extLst>
              <a:ext uri="{FF2B5EF4-FFF2-40B4-BE49-F238E27FC236}">
                <a16:creationId xmlns:a16="http://schemas.microsoft.com/office/drawing/2014/main" id="{135356CA-55AE-4A73-BCA3-861D99F5361D}"/>
              </a:ext>
            </a:extLst>
          </p:cNvPr>
          <p:cNvGraphicFramePr>
            <a:graphicFrameLocks noChangeAspect="1"/>
          </p:cNvGraphicFramePr>
          <p:nvPr userDrawn="1">
            <p:custDataLst>
              <p:tags r:id="rId1"/>
            </p:custDataLst>
            <p:extLst>
              <p:ext uri="{D42A27DB-BD31-4B8C-83A1-F6EECF244321}">
                <p14:modId xmlns:p14="http://schemas.microsoft.com/office/powerpoint/2010/main" val="7739965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6" progId="TCLayout.ActiveDocument.1">
                  <p:embed/>
                </p:oleObj>
              </mc:Choice>
              <mc:Fallback>
                <p:oleObj name="think-cell Slide" r:id="rId3" imgW="306" imgH="306" progId="TCLayout.ActiveDocument.1">
                  <p:embed/>
                  <p:pic>
                    <p:nvPicPr>
                      <p:cNvPr id="3" name="Objekt 2" hidden="1">
                        <a:extLst>
                          <a:ext uri="{FF2B5EF4-FFF2-40B4-BE49-F238E27FC236}">
                            <a16:creationId xmlns:a16="http://schemas.microsoft.com/office/drawing/2014/main" id="{135356CA-55AE-4A73-BCA3-861D99F5361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3" name="Rubrik 1">
            <a:extLst>
              <a:ext uri="{FF2B5EF4-FFF2-40B4-BE49-F238E27FC236}">
                <a16:creationId xmlns:a16="http://schemas.microsoft.com/office/drawing/2014/main" id="{0A7F9B86-D9CA-404A-AC23-AC123EA9E601}"/>
              </a:ext>
            </a:extLst>
          </p:cNvPr>
          <p:cNvSpPr>
            <a:spLocks noGrp="1"/>
          </p:cNvSpPr>
          <p:nvPr>
            <p:ph type="title" hasCustomPrompt="1"/>
          </p:nvPr>
        </p:nvSpPr>
        <p:spPr>
          <a:xfrm>
            <a:off x="334963" y="115888"/>
            <a:ext cx="9901237" cy="927482"/>
          </a:xfrm>
        </p:spPr>
        <p:txBody>
          <a:bodyPr vert="horz" lIns="0" tIns="0" rIns="0" bIns="0" rtlCol="0" anchor="b">
            <a:noAutofit/>
          </a:bodyPr>
          <a:lstStyle>
            <a:lvl1pPr rtl="0">
              <a:defRPr lang="en-US" noProof="0" dirty="0"/>
            </a:lvl1pPr>
          </a:lstStyle>
          <a:p>
            <a:pPr lvl="0"/>
            <a:r>
              <a:rPr lang="en-US" noProof="0"/>
              <a:t>Click to add title</a:t>
            </a:r>
          </a:p>
        </p:txBody>
      </p:sp>
      <p:sp>
        <p:nvSpPr>
          <p:cNvPr id="14" name="Platshållare för sidfot 4">
            <a:extLst>
              <a:ext uri="{FF2B5EF4-FFF2-40B4-BE49-F238E27FC236}">
                <a16:creationId xmlns:a16="http://schemas.microsoft.com/office/drawing/2014/main" id="{4B93E056-FC6F-46E1-AE63-1F1BA14110BC}"/>
              </a:ext>
            </a:extLst>
          </p:cNvPr>
          <p:cNvSpPr>
            <a:spLocks noGrp="1"/>
          </p:cNvSpPr>
          <p:nvPr>
            <p:ph type="ftr" sz="quarter" idx="3"/>
          </p:nvPr>
        </p:nvSpPr>
        <p:spPr>
          <a:xfrm>
            <a:off x="1510723" y="6373848"/>
            <a:ext cx="5177570" cy="365125"/>
          </a:xfrm>
          <a:prstGeom prst="rect">
            <a:avLst/>
          </a:prstGeom>
        </p:spPr>
        <p:txBody>
          <a:bodyPr vert="horz" lIns="0" tIns="0" rIns="0" bIns="0" rtlCol="0" anchor="ctr"/>
          <a:lstStyle>
            <a:lvl1pPr algn="l">
              <a:defRPr sz="800">
                <a:solidFill>
                  <a:schemeClr val="accent1"/>
                </a:solidFill>
              </a:defRPr>
            </a:lvl1pPr>
          </a:lstStyle>
          <a:p>
            <a:endParaRPr lang="en-US"/>
          </a:p>
        </p:txBody>
      </p:sp>
      <p:sp>
        <p:nvSpPr>
          <p:cNvPr id="17" name="Platshållare för bildnummer 5">
            <a:extLst>
              <a:ext uri="{FF2B5EF4-FFF2-40B4-BE49-F238E27FC236}">
                <a16:creationId xmlns:a16="http://schemas.microsoft.com/office/drawing/2014/main" id="{6D79F968-F070-4A9F-BFD9-B367929D555C}"/>
              </a:ext>
            </a:extLst>
          </p:cNvPr>
          <p:cNvSpPr>
            <a:spLocks noGrp="1"/>
          </p:cNvSpPr>
          <p:nvPr>
            <p:ph type="sldNum" sz="quarter" idx="4"/>
          </p:nvPr>
        </p:nvSpPr>
        <p:spPr>
          <a:xfrm>
            <a:off x="11603039" y="6373848"/>
            <a:ext cx="247650" cy="365125"/>
          </a:xfrm>
          <a:prstGeom prst="rect">
            <a:avLst/>
          </a:prstGeom>
        </p:spPr>
        <p:txBody>
          <a:bodyPr vert="horz" lIns="0" tIns="0" rIns="0" bIns="0" rtlCol="0" anchor="ctr"/>
          <a:lstStyle>
            <a:lvl1pPr algn="r">
              <a:defRPr sz="800">
                <a:solidFill>
                  <a:schemeClr val="accent1"/>
                </a:solidFill>
              </a:defRPr>
            </a:lvl1pPr>
          </a:lstStyle>
          <a:p>
            <a:fld id="{EBAEE941-5805-4C7A-A1F8-CB0F612EE898}" type="slidenum">
              <a:rPr lang="en-US" smtClean="0"/>
              <a:pPr/>
              <a:t>‹#›</a:t>
            </a:fld>
            <a:endParaRPr lang="en-US"/>
          </a:p>
        </p:txBody>
      </p:sp>
      <p:sp>
        <p:nvSpPr>
          <p:cNvPr id="18" name="Platshållare för datum 3">
            <a:extLst>
              <a:ext uri="{FF2B5EF4-FFF2-40B4-BE49-F238E27FC236}">
                <a16:creationId xmlns:a16="http://schemas.microsoft.com/office/drawing/2014/main" id="{7EC002E0-18B9-48DB-BDBE-5435D17804E0}"/>
              </a:ext>
            </a:extLst>
          </p:cNvPr>
          <p:cNvSpPr>
            <a:spLocks noGrp="1"/>
          </p:cNvSpPr>
          <p:nvPr>
            <p:ph type="dt" sz="half" idx="2"/>
          </p:nvPr>
        </p:nvSpPr>
        <p:spPr>
          <a:xfrm>
            <a:off x="10019615" y="6373848"/>
            <a:ext cx="1484487" cy="365125"/>
          </a:xfrm>
          <a:prstGeom prst="rect">
            <a:avLst/>
          </a:prstGeom>
        </p:spPr>
        <p:txBody>
          <a:bodyPr vert="horz" lIns="0" tIns="0" rIns="0" bIns="0" rtlCol="0" anchor="ctr"/>
          <a:lstStyle>
            <a:lvl1pPr algn="r">
              <a:defRPr sz="800">
                <a:solidFill>
                  <a:schemeClr val="accent1"/>
                </a:solidFill>
              </a:defRPr>
            </a:lvl1pPr>
          </a:lstStyle>
          <a:p>
            <a:endParaRPr lang="en-US"/>
          </a:p>
        </p:txBody>
      </p:sp>
      <p:sp>
        <p:nvSpPr>
          <p:cNvPr id="12" name="TextBox 11">
            <a:extLst>
              <a:ext uri="{FF2B5EF4-FFF2-40B4-BE49-F238E27FC236}">
                <a16:creationId xmlns:a16="http://schemas.microsoft.com/office/drawing/2014/main" id="{AF91BA8B-448C-6797-50F6-33E441D6776B}"/>
              </a:ext>
            </a:extLst>
          </p:cNvPr>
          <p:cNvSpPr txBox="1"/>
          <p:nvPr userDrawn="1"/>
        </p:nvSpPr>
        <p:spPr>
          <a:xfrm>
            <a:off x="-3641429" y="-49389"/>
            <a:ext cx="3483385" cy="4185761"/>
          </a:xfrm>
          <a:prstGeom prst="rect">
            <a:avLst/>
          </a:prstGeom>
          <a:solidFill>
            <a:schemeClr val="bg1">
              <a:lumMod val="85000"/>
            </a:schemeClr>
          </a:solid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205B"/>
                </a:solidFill>
                <a:effectLst/>
                <a:uLnTx/>
                <a:uFillTx/>
                <a:latin typeface="Arial"/>
                <a:ea typeface="+mn-ea"/>
                <a:cs typeface="+mn-cs"/>
              </a:rPr>
              <a:t>Change image: </a:t>
            </a:r>
            <a:r>
              <a:rPr kumimoji="0" lang="en-US" sz="1400" b="0" i="0" u="none" strike="noStrike" kern="1200" cap="none" spc="0" normalizeH="0" baseline="0" noProof="0">
                <a:ln>
                  <a:noFill/>
                </a:ln>
                <a:solidFill>
                  <a:srgbClr val="00205B"/>
                </a:solidFill>
                <a:effectLst/>
                <a:uLnTx/>
                <a:uFillTx/>
                <a:latin typeface="Arial"/>
                <a:ea typeface="+mn-ea"/>
                <a:cs typeface="+mn-cs"/>
              </a:rPr>
              <a:t> </a:t>
            </a:r>
          </a:p>
          <a:p>
            <a:pPr marL="228589" marR="0" lvl="0" indent="-228589"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205B"/>
                </a:solidFill>
                <a:effectLst/>
                <a:uLnTx/>
                <a:uFillTx/>
                <a:latin typeface="Arial"/>
                <a:ea typeface="+mn-ea"/>
                <a:cs typeface="+mn-cs"/>
              </a:rPr>
              <a:t>Delete the existing image. Click on the image icon and upload selected image.</a:t>
            </a:r>
          </a:p>
          <a:p>
            <a:pPr marL="0" marR="0" lvl="0" indent="0" algn="l" defTabSz="914354" rtl="0" eaLnBrk="1" fontAlgn="auto" latinLnBrk="0" hangingPunct="1">
              <a:lnSpc>
                <a:spcPct val="100000"/>
              </a:lnSpc>
              <a:spcBef>
                <a:spcPts val="0"/>
              </a:spcBef>
              <a:spcAft>
                <a:spcPts val="0"/>
              </a:spcAft>
              <a:buClrTx/>
              <a:buSzTx/>
              <a:buFontTx/>
              <a:buNone/>
              <a:tabLst/>
              <a:defRPr/>
            </a:pPr>
            <a:endParaRPr lang="en-US" sz="1400">
              <a:solidFill>
                <a:srgbClr val="00205B"/>
              </a:solidFill>
              <a:latin typeface="Arial"/>
            </a:endParaRPr>
          </a:p>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205B"/>
                </a:solidFill>
                <a:effectLst/>
                <a:uLnTx/>
                <a:uFillTx/>
                <a:latin typeface="Arial"/>
                <a:ea typeface="+mn-ea"/>
                <a:cs typeface="+mn-cs"/>
              </a:rPr>
              <a:t>Add image: </a:t>
            </a:r>
            <a:endParaRPr lang="en-US" sz="1400">
              <a:solidFill>
                <a:srgbClr val="00205B"/>
              </a:solidFill>
              <a:latin typeface="Arial"/>
            </a:endParaRPr>
          </a:p>
          <a:p>
            <a:pPr marL="228589" marR="0" lvl="0" indent="-228589"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205B"/>
                </a:solidFill>
                <a:effectLst/>
                <a:uLnTx/>
                <a:uFillTx/>
                <a:latin typeface="Arial"/>
                <a:ea typeface="+mn-ea"/>
                <a:cs typeface="+mn-cs"/>
              </a:rPr>
              <a:t>Click on the image icon and upload selected image.</a:t>
            </a:r>
          </a:p>
          <a:p>
            <a:pPr marL="228589" marR="0" lvl="0" indent="-228589"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205B"/>
                </a:solidFill>
                <a:effectLst/>
                <a:uLnTx/>
                <a:uFillTx/>
                <a:latin typeface="Arial"/>
                <a:ea typeface="+mn-ea"/>
                <a:cs typeface="+mn-cs"/>
              </a:rPr>
              <a:t>If title text disappears. Click “Reset” in the Start menu to reorder the slides building blocks.</a:t>
            </a:r>
          </a:p>
          <a:p>
            <a:pPr marL="228589" marR="0" lvl="0" indent="-228589"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a:ln>
                <a:noFill/>
              </a:ln>
              <a:solidFill>
                <a:srgbClr val="00205B"/>
              </a:solidFill>
              <a:effectLst/>
              <a:uLnTx/>
              <a:uFillTx/>
              <a:latin typeface="Arial"/>
              <a:ea typeface="+mn-ea"/>
              <a:cs typeface="+mn-cs"/>
            </a:endParaRPr>
          </a:p>
          <a:p>
            <a:pPr marL="0" marR="0" lvl="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400" b="0" i="0" u="none" strike="noStrike" kern="1200" cap="none" spc="0" normalizeH="0" baseline="0">
                <a:ln>
                  <a:noFill/>
                </a:ln>
                <a:solidFill>
                  <a:srgbClr val="00205B"/>
                </a:solidFill>
                <a:effectLst/>
                <a:uLnTx/>
                <a:uFillTx/>
                <a:latin typeface="Arial"/>
                <a:ea typeface="+mn-ea"/>
                <a:cs typeface="+mn-cs"/>
              </a:rPr>
              <a:t>Please see "Guide to access images for PowerPoint" to get easy access to ready formatted images for Tork.</a:t>
            </a:r>
          </a:p>
          <a:p>
            <a:pPr marL="0" marR="0" lvl="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a:ln>
                <a:noFill/>
              </a:ln>
              <a:solidFill>
                <a:srgbClr val="00205B"/>
              </a:solidFill>
              <a:effectLst/>
              <a:uLnTx/>
              <a:uFillTx/>
              <a:latin typeface="Arial"/>
              <a:ea typeface="+mn-ea"/>
              <a:cs typeface="+mn-cs"/>
            </a:endParaRPr>
          </a:p>
          <a:p>
            <a:pPr marL="0" marR="0" lvl="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a:ln>
                  <a:noFill/>
                </a:ln>
                <a:solidFill>
                  <a:srgbClr val="00205B"/>
                </a:solidFill>
                <a:effectLst/>
                <a:uLnTx/>
                <a:uFillTx/>
                <a:latin typeface="Arial"/>
                <a:ea typeface="+mn-ea"/>
                <a:cs typeface="+mn-cs"/>
              </a:rPr>
              <a:t>Text box with rounded corner:</a:t>
            </a:r>
            <a:br>
              <a:rPr kumimoji="0" lang="en-GB" sz="1400" b="0" i="0" u="none" strike="noStrike" kern="1200" cap="none" spc="0" normalizeH="0" baseline="0">
                <a:ln>
                  <a:noFill/>
                </a:ln>
                <a:solidFill>
                  <a:srgbClr val="00205B"/>
                </a:solidFill>
                <a:effectLst/>
                <a:uLnTx/>
                <a:uFillTx/>
                <a:latin typeface="Arial"/>
                <a:ea typeface="+mn-ea"/>
                <a:cs typeface="+mn-cs"/>
              </a:rPr>
            </a:br>
            <a:r>
              <a:rPr kumimoji="0" lang="en-GB" sz="1400" b="0" i="0" u="none" strike="noStrike" kern="1200" cap="none" spc="0" normalizeH="0" baseline="0">
                <a:ln>
                  <a:noFill/>
                </a:ln>
                <a:solidFill>
                  <a:srgbClr val="00205B"/>
                </a:solidFill>
                <a:effectLst/>
                <a:uLnTx/>
                <a:uFillTx/>
                <a:latin typeface="Arial"/>
                <a:ea typeface="+mn-ea"/>
                <a:cs typeface="+mn-cs"/>
              </a:rPr>
              <a:t>The text box with the rounded corner can be changed to any core </a:t>
            </a:r>
            <a:r>
              <a:rPr kumimoji="0" lang="en-GB" sz="1400" b="0" i="0" u="none" strike="noStrike" kern="1200" cap="none" spc="0" normalizeH="0" baseline="0" err="1">
                <a:ln>
                  <a:noFill/>
                </a:ln>
                <a:solidFill>
                  <a:srgbClr val="00205B"/>
                </a:solidFill>
                <a:effectLst/>
                <a:uLnTx/>
                <a:uFillTx/>
                <a:latin typeface="Arial"/>
                <a:ea typeface="+mn-ea"/>
                <a:cs typeface="+mn-cs"/>
              </a:rPr>
              <a:t>color</a:t>
            </a:r>
            <a:r>
              <a:rPr kumimoji="0" lang="en-GB" sz="1400" b="0" i="0" u="none" strike="noStrike" kern="1200" cap="none" spc="0" normalizeH="0" baseline="0">
                <a:ln>
                  <a:noFill/>
                </a:ln>
                <a:solidFill>
                  <a:srgbClr val="00205B"/>
                </a:solidFill>
                <a:effectLst/>
                <a:uLnTx/>
                <a:uFillTx/>
                <a:latin typeface="Arial"/>
                <a:ea typeface="+mn-ea"/>
                <a:cs typeface="+mn-cs"/>
              </a:rPr>
              <a:t> of </a:t>
            </a:r>
            <a:r>
              <a:rPr kumimoji="0" lang="en-GB" sz="1400" b="0" i="0" u="none" strike="noStrike" kern="1200" cap="none" spc="0" normalizeH="0" baseline="0" err="1">
                <a:ln>
                  <a:noFill/>
                </a:ln>
                <a:solidFill>
                  <a:srgbClr val="00205B"/>
                </a:solidFill>
                <a:effectLst/>
                <a:uLnTx/>
                <a:uFillTx/>
                <a:latin typeface="Arial"/>
                <a:ea typeface="+mn-ea"/>
                <a:cs typeface="+mn-cs"/>
              </a:rPr>
              <a:t>Tork</a:t>
            </a:r>
            <a:r>
              <a:rPr kumimoji="0" lang="en-GB" sz="1400" b="0" i="0" u="none" strike="noStrike" kern="1200" cap="none" spc="0" normalizeH="0" baseline="0">
                <a:ln>
                  <a:noFill/>
                </a:ln>
                <a:solidFill>
                  <a:srgbClr val="00205B"/>
                </a:solidFill>
                <a:effectLst/>
                <a:uLnTx/>
                <a:uFillTx/>
                <a:latin typeface="Arial"/>
                <a:ea typeface="+mn-ea"/>
                <a:cs typeface="+mn-cs"/>
              </a:rPr>
              <a:t>. </a:t>
            </a:r>
          </a:p>
        </p:txBody>
      </p:sp>
      <p:sp>
        <p:nvSpPr>
          <p:cNvPr id="8" name="Platshållare för innehåll 6">
            <a:extLst>
              <a:ext uri="{FF2B5EF4-FFF2-40B4-BE49-F238E27FC236}">
                <a16:creationId xmlns:a16="http://schemas.microsoft.com/office/drawing/2014/main" id="{95309106-9EF7-64F0-29C8-A9BEE2195463}"/>
              </a:ext>
            </a:extLst>
          </p:cNvPr>
          <p:cNvSpPr>
            <a:spLocks noGrp="1"/>
          </p:cNvSpPr>
          <p:nvPr>
            <p:ph sz="quarter" idx="24" hasCustomPrompt="1"/>
          </p:nvPr>
        </p:nvSpPr>
        <p:spPr>
          <a:xfrm>
            <a:off x="4264043" y="1781175"/>
            <a:ext cx="3639597" cy="2276475"/>
          </a:xfrm>
        </p:spPr>
        <p:txBody>
          <a:bodyPr/>
          <a:lstStyle>
            <a:lvl1pPr marL="0" indent="0">
              <a:buNone/>
              <a:defRPr sz="1400"/>
            </a:lvl1pPr>
            <a:lvl2pPr>
              <a:defRPr sz="1400"/>
            </a:lvl2pPr>
            <a:lvl3pPr>
              <a:defRPr sz="1400"/>
            </a:lvl3pPr>
            <a:lvl4pPr>
              <a:defRPr sz="1400"/>
            </a:lvl4pPr>
            <a:lvl5pPr>
              <a:defRPr sz="1400"/>
            </a:lvl5pPr>
          </a:lstStyle>
          <a:p>
            <a:pPr lvl="0"/>
            <a:r>
              <a:rPr lang="en-US" noProof="0"/>
              <a:t> </a:t>
            </a:r>
            <a:endParaRPr lang="en-US"/>
          </a:p>
        </p:txBody>
      </p:sp>
      <p:sp>
        <p:nvSpPr>
          <p:cNvPr id="10" name="Platshållare för innehåll 6">
            <a:extLst>
              <a:ext uri="{FF2B5EF4-FFF2-40B4-BE49-F238E27FC236}">
                <a16:creationId xmlns:a16="http://schemas.microsoft.com/office/drawing/2014/main" id="{9AE94F6D-CB2C-F43C-B555-6DAD5361D01D}"/>
              </a:ext>
            </a:extLst>
          </p:cNvPr>
          <p:cNvSpPr>
            <a:spLocks noGrp="1"/>
          </p:cNvSpPr>
          <p:nvPr>
            <p:ph sz="quarter" idx="25" hasCustomPrompt="1"/>
          </p:nvPr>
        </p:nvSpPr>
        <p:spPr>
          <a:xfrm>
            <a:off x="8217441" y="1781175"/>
            <a:ext cx="3639597" cy="2276475"/>
          </a:xfrm>
        </p:spPr>
        <p:txBody>
          <a:bodyPr/>
          <a:lstStyle>
            <a:lvl1pPr marL="0" indent="0">
              <a:buNone/>
              <a:defRPr sz="1400"/>
            </a:lvl1pPr>
            <a:lvl2pPr>
              <a:defRPr sz="1400"/>
            </a:lvl2pPr>
            <a:lvl3pPr>
              <a:defRPr sz="1400"/>
            </a:lvl3pPr>
            <a:lvl4pPr>
              <a:defRPr sz="1400"/>
            </a:lvl4pPr>
            <a:lvl5pPr>
              <a:defRPr sz="1400"/>
            </a:lvl5pPr>
          </a:lstStyle>
          <a:p>
            <a:pPr lvl="0"/>
            <a:r>
              <a:rPr lang="en-US" noProof="0"/>
              <a:t> </a:t>
            </a:r>
            <a:endParaRPr lang="en-US"/>
          </a:p>
        </p:txBody>
      </p:sp>
      <p:sp>
        <p:nvSpPr>
          <p:cNvPr id="20" name="Platshållare för text 14">
            <a:extLst>
              <a:ext uri="{FF2B5EF4-FFF2-40B4-BE49-F238E27FC236}">
                <a16:creationId xmlns:a16="http://schemas.microsoft.com/office/drawing/2014/main" id="{03BDAD1E-A5FF-A47C-85F3-35340D5A0BF2}"/>
              </a:ext>
            </a:extLst>
          </p:cNvPr>
          <p:cNvSpPr>
            <a:spLocks noGrp="1"/>
          </p:cNvSpPr>
          <p:nvPr>
            <p:ph type="body" sz="quarter" idx="27" hasCustomPrompt="1"/>
          </p:nvPr>
        </p:nvSpPr>
        <p:spPr>
          <a:xfrm>
            <a:off x="343441" y="4164014"/>
            <a:ext cx="3647505" cy="2103396"/>
          </a:xfrm>
          <a:solidFill>
            <a:schemeClr val="accent3"/>
          </a:solidFill>
        </p:spPr>
        <p:txBody>
          <a:bodyPr vert="horz" lIns="72000" tIns="72000" rIns="72000" bIns="72000" rtlCol="0">
            <a:noAutofit/>
          </a:bodyPr>
          <a:lstStyle>
            <a:lvl1pPr>
              <a:defRPr lang="sv-SE" sz="1400" smtClean="0"/>
            </a:lvl1pPr>
            <a:lvl2pPr>
              <a:defRPr lang="sv-SE" sz="1400" smtClean="0"/>
            </a:lvl2pPr>
            <a:lvl3pPr>
              <a:defRPr lang="sv-SE" sz="1400" smtClean="0"/>
            </a:lvl3pPr>
            <a:lvl4pPr>
              <a:defRPr lang="sv-SE" sz="1400" smtClean="0"/>
            </a:lvl4pPr>
            <a:lvl5pPr>
              <a:defRPr lang="sv-SE" sz="1400"/>
            </a:lvl5pPr>
          </a:lstStyle>
          <a:p>
            <a:pPr lvl="0"/>
            <a:r>
              <a:rPr lang="en-US" noProof="0"/>
              <a:t>Click to add text</a:t>
            </a:r>
          </a:p>
          <a:p>
            <a:pPr lvl="1"/>
            <a:r>
              <a:rPr lang="en-US" noProof="0"/>
              <a:t>Level two</a:t>
            </a:r>
          </a:p>
          <a:p>
            <a:pPr lvl="2"/>
            <a:r>
              <a:rPr lang="en-US" noProof="0"/>
              <a:t>Level three</a:t>
            </a:r>
          </a:p>
          <a:p>
            <a:pPr lvl="3"/>
            <a:r>
              <a:rPr lang="en-US" noProof="0"/>
              <a:t>Level four</a:t>
            </a:r>
          </a:p>
          <a:p>
            <a:pPr lvl="4"/>
            <a:r>
              <a:rPr lang="en-US" noProof="0"/>
              <a:t>Level five</a:t>
            </a:r>
            <a:endParaRPr lang="en-US"/>
          </a:p>
        </p:txBody>
      </p:sp>
      <p:sp>
        <p:nvSpPr>
          <p:cNvPr id="21" name="Platshållare för text 14">
            <a:extLst>
              <a:ext uri="{FF2B5EF4-FFF2-40B4-BE49-F238E27FC236}">
                <a16:creationId xmlns:a16="http://schemas.microsoft.com/office/drawing/2014/main" id="{7CD50B43-7062-66C7-042C-C77626932170}"/>
              </a:ext>
            </a:extLst>
          </p:cNvPr>
          <p:cNvSpPr>
            <a:spLocks noGrp="1"/>
          </p:cNvSpPr>
          <p:nvPr>
            <p:ph type="body" sz="quarter" idx="28" hasCustomPrompt="1"/>
          </p:nvPr>
        </p:nvSpPr>
        <p:spPr>
          <a:xfrm>
            <a:off x="4260088" y="4164014"/>
            <a:ext cx="3647505" cy="2103396"/>
          </a:xfrm>
          <a:solidFill>
            <a:schemeClr val="accent3"/>
          </a:solidFill>
        </p:spPr>
        <p:txBody>
          <a:bodyPr vert="horz" lIns="72000" tIns="72000" rIns="72000" bIns="72000" rtlCol="0">
            <a:noAutofit/>
          </a:bodyPr>
          <a:lstStyle>
            <a:lvl1pPr>
              <a:defRPr lang="sv-SE" sz="1400" smtClean="0"/>
            </a:lvl1pPr>
            <a:lvl2pPr>
              <a:defRPr lang="sv-SE" sz="1400" smtClean="0"/>
            </a:lvl2pPr>
            <a:lvl3pPr>
              <a:defRPr lang="sv-SE" sz="1400" smtClean="0"/>
            </a:lvl3pPr>
            <a:lvl4pPr>
              <a:defRPr lang="sv-SE" sz="1400" smtClean="0"/>
            </a:lvl4pPr>
            <a:lvl5pPr>
              <a:defRPr lang="sv-SE" sz="1400"/>
            </a:lvl5pPr>
          </a:lstStyle>
          <a:p>
            <a:pPr lvl="0"/>
            <a:r>
              <a:rPr lang="en-US" noProof="0"/>
              <a:t>Click to add text</a:t>
            </a:r>
          </a:p>
          <a:p>
            <a:pPr lvl="1"/>
            <a:r>
              <a:rPr lang="en-US" noProof="0"/>
              <a:t>Level two</a:t>
            </a:r>
          </a:p>
          <a:p>
            <a:pPr lvl="2"/>
            <a:r>
              <a:rPr lang="en-US" noProof="0"/>
              <a:t>Level three</a:t>
            </a:r>
          </a:p>
          <a:p>
            <a:pPr lvl="3"/>
            <a:r>
              <a:rPr lang="en-US" noProof="0"/>
              <a:t>Level four</a:t>
            </a:r>
          </a:p>
          <a:p>
            <a:pPr lvl="4"/>
            <a:r>
              <a:rPr lang="en-US" noProof="0"/>
              <a:t>Level five</a:t>
            </a:r>
            <a:endParaRPr lang="en-US"/>
          </a:p>
        </p:txBody>
      </p:sp>
      <p:sp>
        <p:nvSpPr>
          <p:cNvPr id="11" name="Platshållare för text 10">
            <a:extLst>
              <a:ext uri="{FF2B5EF4-FFF2-40B4-BE49-F238E27FC236}">
                <a16:creationId xmlns:a16="http://schemas.microsoft.com/office/drawing/2014/main" id="{821CB9E1-6C62-FC19-37D5-1C67BBC331FA}"/>
              </a:ext>
            </a:extLst>
          </p:cNvPr>
          <p:cNvSpPr>
            <a:spLocks noGrp="1"/>
          </p:cNvSpPr>
          <p:nvPr>
            <p:ph type="body" sz="quarter" idx="29" hasCustomPrompt="1"/>
          </p:nvPr>
        </p:nvSpPr>
        <p:spPr>
          <a:xfrm>
            <a:off x="8213485" y="4164014"/>
            <a:ext cx="3645124" cy="2103396"/>
          </a:xfrm>
          <a:custGeom>
            <a:avLst/>
            <a:gdLst>
              <a:gd name="connsiteX0" fmla="*/ 0 w 3645124"/>
              <a:gd name="connsiteY0" fmla="*/ 0 h 2103396"/>
              <a:gd name="connsiteX1" fmla="*/ 3645124 w 3645124"/>
              <a:gd name="connsiteY1" fmla="*/ 2381 h 2103396"/>
              <a:gd name="connsiteX2" fmla="*/ 3645124 w 3645124"/>
              <a:gd name="connsiteY2" fmla="*/ 1073517 h 2103396"/>
              <a:gd name="connsiteX3" fmla="*/ 3631404 w 3645124"/>
              <a:gd name="connsiteY3" fmla="*/ 1209209 h 2103396"/>
              <a:gd name="connsiteX4" fmla="*/ 2751131 w 3645124"/>
              <a:gd name="connsiteY4" fmla="*/ 2086872 h 2103396"/>
              <a:gd name="connsiteX5" fmla="*/ 2642535 w 3645124"/>
              <a:gd name="connsiteY5" fmla="*/ 2103396 h 2103396"/>
              <a:gd name="connsiteX6" fmla="*/ 0 w 3645124"/>
              <a:gd name="connsiteY6" fmla="*/ 2103396 h 210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5124" h="2103396">
                <a:moveTo>
                  <a:pt x="0" y="0"/>
                </a:moveTo>
                <a:lnTo>
                  <a:pt x="3645124" y="2381"/>
                </a:lnTo>
                <a:lnTo>
                  <a:pt x="3645124" y="1073517"/>
                </a:lnTo>
                <a:lnTo>
                  <a:pt x="3631404" y="1209209"/>
                </a:lnTo>
                <a:cubicBezTo>
                  <a:pt x="3540990" y="1649744"/>
                  <a:pt x="3192977" y="1996725"/>
                  <a:pt x="2751131" y="2086872"/>
                </a:cubicBezTo>
                <a:lnTo>
                  <a:pt x="2642535" y="2103396"/>
                </a:lnTo>
                <a:lnTo>
                  <a:pt x="0" y="2103396"/>
                </a:lnTo>
                <a:close/>
              </a:path>
            </a:pathLst>
          </a:custGeom>
          <a:solidFill>
            <a:schemeClr val="accent2"/>
          </a:solidFill>
        </p:spPr>
        <p:txBody>
          <a:bodyPr vert="horz" wrap="square" lIns="72000" tIns="72000" rIns="72000" bIns="72000" rtlCol="0">
            <a:noAutofit/>
          </a:bodyPr>
          <a:lstStyle>
            <a:lvl1pPr>
              <a:buClr>
                <a:schemeClr val="bg1"/>
              </a:buClr>
              <a:defRPr lang="sv-SE" sz="1400" smtClean="0">
                <a:solidFill>
                  <a:schemeClr val="bg1"/>
                </a:solidFill>
              </a:defRPr>
            </a:lvl1pPr>
            <a:lvl2pPr>
              <a:buClr>
                <a:schemeClr val="bg1"/>
              </a:buClr>
              <a:defRPr lang="sv-SE" sz="1400" smtClean="0">
                <a:solidFill>
                  <a:schemeClr val="bg1"/>
                </a:solidFill>
              </a:defRPr>
            </a:lvl2pPr>
            <a:lvl3pPr>
              <a:buClr>
                <a:schemeClr val="bg1"/>
              </a:buClr>
              <a:defRPr lang="sv-SE" sz="1400" smtClean="0">
                <a:solidFill>
                  <a:schemeClr val="bg1"/>
                </a:solidFill>
              </a:defRPr>
            </a:lvl3pPr>
            <a:lvl4pPr>
              <a:buClr>
                <a:schemeClr val="bg1"/>
              </a:buClr>
              <a:defRPr lang="sv-SE" sz="1400" smtClean="0">
                <a:solidFill>
                  <a:schemeClr val="bg1"/>
                </a:solidFill>
              </a:defRPr>
            </a:lvl4pPr>
            <a:lvl5pPr>
              <a:buClr>
                <a:schemeClr val="bg1"/>
              </a:buClr>
              <a:defRPr lang="sv-SE" sz="1400">
                <a:solidFill>
                  <a:schemeClr val="bg1"/>
                </a:solidFill>
              </a:defRPr>
            </a:lvl5pPr>
          </a:lstStyle>
          <a:p>
            <a:pPr lvl="0"/>
            <a:r>
              <a:rPr lang="en-US" noProof="0"/>
              <a:t>Click to add text</a:t>
            </a:r>
          </a:p>
          <a:p>
            <a:pPr lvl="1"/>
            <a:r>
              <a:rPr lang="en-US" noProof="0"/>
              <a:t>Level two</a:t>
            </a:r>
          </a:p>
          <a:p>
            <a:pPr lvl="2"/>
            <a:r>
              <a:rPr lang="en-US" noProof="0"/>
              <a:t>Level three</a:t>
            </a:r>
          </a:p>
          <a:p>
            <a:pPr lvl="3"/>
            <a:r>
              <a:rPr lang="en-US" noProof="0"/>
              <a:t>Level four</a:t>
            </a:r>
          </a:p>
          <a:p>
            <a:pPr lvl="4"/>
            <a:r>
              <a:rPr lang="en-US" noProof="0"/>
              <a:t>Level five</a:t>
            </a:r>
            <a:endParaRPr lang="en-US"/>
          </a:p>
        </p:txBody>
      </p:sp>
      <p:cxnSp>
        <p:nvCxnSpPr>
          <p:cNvPr id="2" name="Straight Connector 1">
            <a:extLst>
              <a:ext uri="{FF2B5EF4-FFF2-40B4-BE49-F238E27FC236}">
                <a16:creationId xmlns:a16="http://schemas.microsoft.com/office/drawing/2014/main" id="{EAD7FA60-2175-9CDE-F019-632E3BACB171}"/>
              </a:ext>
            </a:extLst>
          </p:cNvPr>
          <p:cNvCxnSpPr>
            <a:cxnSpLocks/>
          </p:cNvCxnSpPr>
          <p:nvPr userDrawn="1"/>
        </p:nvCxnSpPr>
        <p:spPr>
          <a:xfrm flipV="1">
            <a:off x="4123269" y="1865914"/>
            <a:ext cx="0" cy="4187103"/>
          </a:xfrm>
          <a:prstGeom prst="line">
            <a:avLst/>
          </a:prstGeom>
          <a:ln w="38100" cap="rnd">
            <a:solidFill>
              <a:schemeClr val="accent4"/>
            </a:solidFill>
            <a:prstDash val="sysDot"/>
            <a:round/>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B040E22-3AAE-BFCC-880C-F306D37E7AEC}"/>
              </a:ext>
            </a:extLst>
          </p:cNvPr>
          <p:cNvCxnSpPr>
            <a:cxnSpLocks/>
          </p:cNvCxnSpPr>
          <p:nvPr userDrawn="1"/>
        </p:nvCxnSpPr>
        <p:spPr>
          <a:xfrm flipV="1">
            <a:off x="8057757" y="1865914"/>
            <a:ext cx="0" cy="4187103"/>
          </a:xfrm>
          <a:prstGeom prst="line">
            <a:avLst/>
          </a:prstGeom>
          <a:ln w="38100" cap="rnd">
            <a:solidFill>
              <a:schemeClr val="accent4"/>
            </a:solidFill>
            <a:prstDash val="sysDot"/>
            <a:round/>
            <a:headEnd type="none"/>
            <a:tailEnd type="none"/>
          </a:ln>
        </p:spPr>
        <p:style>
          <a:lnRef idx="1">
            <a:schemeClr val="accent1"/>
          </a:lnRef>
          <a:fillRef idx="0">
            <a:schemeClr val="accent1"/>
          </a:fillRef>
          <a:effectRef idx="0">
            <a:schemeClr val="accent1"/>
          </a:effectRef>
          <a:fontRef idx="minor">
            <a:schemeClr val="tx1"/>
          </a:fontRef>
        </p:style>
      </p:cxnSp>
      <p:sp>
        <p:nvSpPr>
          <p:cNvPr id="4" name="Platshållare för text 7">
            <a:extLst>
              <a:ext uri="{FF2B5EF4-FFF2-40B4-BE49-F238E27FC236}">
                <a16:creationId xmlns:a16="http://schemas.microsoft.com/office/drawing/2014/main" id="{75356A5C-2B54-A1EC-9D36-F0EC4206FC27}"/>
              </a:ext>
            </a:extLst>
          </p:cNvPr>
          <p:cNvSpPr>
            <a:spLocks noGrp="1"/>
          </p:cNvSpPr>
          <p:nvPr>
            <p:ph type="body" sz="quarter" idx="13" hasCustomPrompt="1"/>
          </p:nvPr>
        </p:nvSpPr>
        <p:spPr>
          <a:xfrm>
            <a:off x="334954" y="1052895"/>
            <a:ext cx="9901246" cy="463095"/>
          </a:xfrm>
          <a:prstGeom prst="rect">
            <a:avLst/>
          </a:prstGeom>
        </p:spPr>
        <p:txBody>
          <a:bodyPr>
            <a:noAutofit/>
          </a:bodyPr>
          <a:lstStyle>
            <a:lvl1pPr marL="0" indent="0" algn="l" rtl="0">
              <a:buNone/>
              <a:defRPr sz="3000"/>
            </a:lvl1pPr>
          </a:lstStyle>
          <a:p>
            <a:pPr lvl="0"/>
            <a:r>
              <a:rPr lang="en-US" noProof="0"/>
              <a:t>Click to add subtitle</a:t>
            </a:r>
          </a:p>
        </p:txBody>
      </p:sp>
    </p:spTree>
    <p:extLst>
      <p:ext uri="{BB962C8B-B14F-4D97-AF65-F5344CB8AC3E}">
        <p14:creationId xmlns:p14="http://schemas.microsoft.com/office/powerpoint/2010/main" val="2259643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and 1 image">
    <p:spTree>
      <p:nvGrpSpPr>
        <p:cNvPr id="1" name=""/>
        <p:cNvGrpSpPr/>
        <p:nvPr/>
      </p:nvGrpSpPr>
      <p:grpSpPr>
        <a:xfrm>
          <a:off x="0" y="0"/>
          <a:ext cx="0" cy="0"/>
          <a:chOff x="0" y="0"/>
          <a:chExt cx="0" cy="0"/>
        </a:xfrm>
      </p:grpSpPr>
      <p:sp>
        <p:nvSpPr>
          <p:cNvPr id="4" name="Platshållare för bild 3">
            <a:extLst>
              <a:ext uri="{FF2B5EF4-FFF2-40B4-BE49-F238E27FC236}">
                <a16:creationId xmlns:a16="http://schemas.microsoft.com/office/drawing/2014/main" id="{F8649789-F9FE-4BA8-6C7D-0B04195D89E5}"/>
              </a:ext>
            </a:extLst>
          </p:cNvPr>
          <p:cNvSpPr>
            <a:spLocks noGrp="1"/>
          </p:cNvSpPr>
          <p:nvPr>
            <p:ph type="pic" sz="quarter" idx="16" hasCustomPrompt="1"/>
          </p:nvPr>
        </p:nvSpPr>
        <p:spPr>
          <a:xfrm>
            <a:off x="6151563" y="1773238"/>
            <a:ext cx="5699125" cy="4494212"/>
          </a:xfrm>
          <a:custGeom>
            <a:avLst/>
            <a:gdLst>
              <a:gd name="connsiteX0" fmla="*/ 0 w 5699125"/>
              <a:gd name="connsiteY0" fmla="*/ 0 h 4494212"/>
              <a:gd name="connsiteX1" fmla="*/ 5699125 w 5699125"/>
              <a:gd name="connsiteY1" fmla="*/ 0 h 4494212"/>
              <a:gd name="connsiteX2" fmla="*/ 5699125 w 5699125"/>
              <a:gd name="connsiteY2" fmla="*/ 3491448 h 4494212"/>
              <a:gd name="connsiteX3" fmla="*/ 5682560 w 5699125"/>
              <a:gd name="connsiteY3" fmla="*/ 3599985 h 4494212"/>
              <a:gd name="connsiteX4" fmla="*/ 4804897 w 5699125"/>
              <a:gd name="connsiteY4" fmla="*/ 4477648 h 4494212"/>
              <a:gd name="connsiteX5" fmla="*/ 4696361 w 5699125"/>
              <a:gd name="connsiteY5" fmla="*/ 4494212 h 4494212"/>
              <a:gd name="connsiteX6" fmla="*/ 0 w 5699125"/>
              <a:gd name="connsiteY6" fmla="*/ 4494212 h 449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9125" h="4494212">
                <a:moveTo>
                  <a:pt x="0" y="0"/>
                </a:moveTo>
                <a:lnTo>
                  <a:pt x="5699125" y="0"/>
                </a:lnTo>
                <a:lnTo>
                  <a:pt x="5699125" y="3491448"/>
                </a:lnTo>
                <a:lnTo>
                  <a:pt x="5682560" y="3599985"/>
                </a:lnTo>
                <a:cubicBezTo>
                  <a:pt x="5592414" y="4040520"/>
                  <a:pt x="5245433" y="4387501"/>
                  <a:pt x="4804897" y="4477648"/>
                </a:cubicBezTo>
                <a:lnTo>
                  <a:pt x="4696361" y="4494212"/>
                </a:lnTo>
                <a:lnTo>
                  <a:pt x="0" y="4494212"/>
                </a:lnTo>
                <a:close/>
              </a:path>
            </a:pathLst>
          </a:custGeom>
        </p:spPr>
        <p:txBody>
          <a:bodyPr wrap="square">
            <a:noAutofit/>
          </a:bodyPr>
          <a:lstStyle>
            <a:lvl1pPr>
              <a:buClr>
                <a:schemeClr val="accent4"/>
              </a:buClr>
              <a:defRPr/>
            </a:lvl1pPr>
          </a:lstStyle>
          <a:p>
            <a:pPr marL="266700" marR="0" lvl="0" indent="-266700" algn="l" defTabSz="914400" rtl="0" eaLnBrk="1" fontAlgn="auto" latinLnBrk="0" hangingPunct="1">
              <a:lnSpc>
                <a:spcPct val="100000"/>
              </a:lnSpc>
              <a:spcBef>
                <a:spcPts val="0"/>
              </a:spcBef>
              <a:spcAft>
                <a:spcPts val="600"/>
              </a:spcAft>
              <a:buClr>
                <a:schemeClr val="accent4"/>
              </a:buClr>
              <a:buSzTx/>
              <a:buFont typeface="Wingdings" panose="05000000000000000000" pitchFamily="2" charset="2"/>
              <a:buChar char="§"/>
              <a:tabLst/>
              <a:defRPr/>
            </a:pPr>
            <a:r>
              <a:rPr lang="en-US" noProof="0"/>
              <a:t>Click icon to add picture</a:t>
            </a:r>
          </a:p>
          <a:p>
            <a:endParaRPr lang="en-US" noProof="0"/>
          </a:p>
        </p:txBody>
      </p:sp>
      <p:graphicFrame>
        <p:nvGraphicFramePr>
          <p:cNvPr id="5" name="Objekt 4" hidden="1">
            <a:extLst>
              <a:ext uri="{FF2B5EF4-FFF2-40B4-BE49-F238E27FC236}">
                <a16:creationId xmlns:a16="http://schemas.microsoft.com/office/drawing/2014/main" id="{3FE8ACA2-8BFA-403A-8522-BC115F1C2C0F}"/>
              </a:ext>
            </a:extLst>
          </p:cNvPr>
          <p:cNvGraphicFramePr>
            <a:graphicFrameLocks noChangeAspect="1"/>
          </p:cNvGraphicFramePr>
          <p:nvPr userDrawn="1">
            <p:custDataLst>
              <p:tags r:id="rId1"/>
            </p:custDataLst>
            <p:extLst>
              <p:ext uri="{D42A27DB-BD31-4B8C-83A1-F6EECF244321}">
                <p14:modId xmlns:p14="http://schemas.microsoft.com/office/powerpoint/2010/main" val="10915213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6" progId="TCLayout.ActiveDocument.1">
                  <p:embed/>
                </p:oleObj>
              </mc:Choice>
              <mc:Fallback>
                <p:oleObj name="think-cell Slide" r:id="rId3" imgW="306" imgH="306" progId="TCLayout.ActiveDocument.1">
                  <p:embed/>
                  <p:pic>
                    <p:nvPicPr>
                      <p:cNvPr id="5" name="Objekt 4" hidden="1">
                        <a:extLst>
                          <a:ext uri="{FF2B5EF4-FFF2-40B4-BE49-F238E27FC236}">
                            <a16:creationId xmlns:a16="http://schemas.microsoft.com/office/drawing/2014/main" id="{3FE8ACA2-8BFA-403A-8522-BC115F1C2C0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Platshållare för innehåll 2"/>
          <p:cNvSpPr>
            <a:spLocks noGrp="1"/>
          </p:cNvSpPr>
          <p:nvPr>
            <p:ph idx="1" hasCustomPrompt="1"/>
          </p:nvPr>
        </p:nvSpPr>
        <p:spPr>
          <a:xfrm>
            <a:off x="334963" y="1773237"/>
            <a:ext cx="5658429" cy="4494212"/>
          </a:xfrm>
          <a:prstGeom prst="rect">
            <a:avLst/>
          </a:prstGeom>
        </p:spPr>
        <p:txBody>
          <a:bodyPr vert="horz" lIns="0" tIns="0" rIns="0" bIns="0" rtlCol="0">
            <a:noAutofit/>
          </a:bodyPr>
          <a:lstStyle>
            <a:lvl1pPr rtl="0">
              <a:buClr>
                <a:schemeClr val="accent4"/>
              </a:buClr>
              <a:defRPr lang="sv-SE" dirty="0"/>
            </a:lvl1pPr>
            <a:lvl2pPr rtl="0">
              <a:buClr>
                <a:schemeClr val="accent4"/>
              </a:buClr>
              <a:defRPr lang="sv-SE" dirty="0"/>
            </a:lvl2pPr>
            <a:lvl3pPr rtl="0">
              <a:buClr>
                <a:schemeClr val="accent4"/>
              </a:buClr>
              <a:defRPr lang="sv-SE" dirty="0"/>
            </a:lvl3pPr>
            <a:lvl4pPr rtl="0">
              <a:buClr>
                <a:schemeClr val="accent4"/>
              </a:buClr>
              <a:defRPr lang="sv-SE" dirty="0"/>
            </a:lvl4pPr>
            <a:lvl5pPr rtl="0">
              <a:buClr>
                <a:schemeClr val="accent4"/>
              </a:buClr>
              <a:defRPr lang="en-GB" dirty="0"/>
            </a:lvl5pPr>
          </a:lstStyle>
          <a:p>
            <a:pPr lvl="0"/>
            <a:r>
              <a:rPr lang="en-US" noProof="0"/>
              <a:t>Click to add text</a:t>
            </a:r>
          </a:p>
          <a:p>
            <a:pPr lvl="1"/>
            <a:r>
              <a:rPr lang="en-US" noProof="0"/>
              <a:t>Level two</a:t>
            </a:r>
          </a:p>
          <a:p>
            <a:pPr lvl="2"/>
            <a:r>
              <a:rPr lang="en-US" noProof="0"/>
              <a:t>Level three</a:t>
            </a:r>
          </a:p>
          <a:p>
            <a:pPr lvl="3"/>
            <a:r>
              <a:rPr lang="en-US" noProof="0"/>
              <a:t>Level four</a:t>
            </a:r>
          </a:p>
          <a:p>
            <a:pPr lvl="4"/>
            <a:r>
              <a:rPr lang="en-US" noProof="0"/>
              <a:t>Level five</a:t>
            </a:r>
          </a:p>
        </p:txBody>
      </p:sp>
      <p:cxnSp>
        <p:nvCxnSpPr>
          <p:cNvPr id="16" name="Rak koppling 15"/>
          <p:cNvCxnSpPr>
            <a:cxnSpLocks/>
          </p:cNvCxnSpPr>
          <p:nvPr userDrawn="1"/>
        </p:nvCxnSpPr>
        <p:spPr>
          <a:xfrm rot="5400000">
            <a:off x="-287337" y="6186446"/>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Rak koppling 16"/>
          <p:cNvCxnSpPr/>
          <p:nvPr userDrawn="1"/>
        </p:nvCxnSpPr>
        <p:spPr>
          <a:xfrm>
            <a:off x="334963" y="6946900"/>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Rubrik 1">
            <a:extLst>
              <a:ext uri="{FF2B5EF4-FFF2-40B4-BE49-F238E27FC236}">
                <a16:creationId xmlns:a16="http://schemas.microsoft.com/office/drawing/2014/main" id="{930E6AE7-CDA5-48A3-8CCE-8AB12C60C662}"/>
              </a:ext>
            </a:extLst>
          </p:cNvPr>
          <p:cNvSpPr>
            <a:spLocks noGrp="1"/>
          </p:cNvSpPr>
          <p:nvPr>
            <p:ph type="title" hasCustomPrompt="1"/>
          </p:nvPr>
        </p:nvSpPr>
        <p:spPr>
          <a:xfrm>
            <a:off x="334963" y="115888"/>
            <a:ext cx="9901247" cy="927482"/>
          </a:xfrm>
        </p:spPr>
        <p:txBody>
          <a:bodyPr vert="horz" lIns="0" tIns="0" rIns="0" bIns="0" rtlCol="0" anchor="b">
            <a:noAutofit/>
          </a:bodyPr>
          <a:lstStyle>
            <a:lvl1pPr rtl="0">
              <a:defRPr lang="en-US" noProof="0" dirty="0"/>
            </a:lvl1pPr>
          </a:lstStyle>
          <a:p>
            <a:pPr lvl="0"/>
            <a:r>
              <a:rPr lang="en-US" noProof="0"/>
              <a:t>Click to add title</a:t>
            </a:r>
          </a:p>
        </p:txBody>
      </p:sp>
      <p:sp>
        <p:nvSpPr>
          <p:cNvPr id="11" name="Platshållare för sidfot 4">
            <a:extLst>
              <a:ext uri="{FF2B5EF4-FFF2-40B4-BE49-F238E27FC236}">
                <a16:creationId xmlns:a16="http://schemas.microsoft.com/office/drawing/2014/main" id="{8CA0D88C-0044-47C0-B117-1407D75CF688}"/>
              </a:ext>
            </a:extLst>
          </p:cNvPr>
          <p:cNvSpPr>
            <a:spLocks noGrp="1"/>
          </p:cNvSpPr>
          <p:nvPr>
            <p:ph type="ftr" sz="quarter" idx="3"/>
          </p:nvPr>
        </p:nvSpPr>
        <p:spPr>
          <a:xfrm>
            <a:off x="1510723" y="6373848"/>
            <a:ext cx="5177570" cy="365125"/>
          </a:xfrm>
          <a:prstGeom prst="rect">
            <a:avLst/>
          </a:prstGeom>
        </p:spPr>
        <p:txBody>
          <a:bodyPr vert="horz" lIns="0" tIns="0" rIns="0" bIns="0" rtlCol="0" anchor="ctr"/>
          <a:lstStyle>
            <a:lvl1pPr algn="l">
              <a:defRPr sz="800">
                <a:solidFill>
                  <a:schemeClr val="accent1"/>
                </a:solidFill>
              </a:defRPr>
            </a:lvl1pPr>
          </a:lstStyle>
          <a:p>
            <a:endParaRPr lang="en-US" noProof="0"/>
          </a:p>
        </p:txBody>
      </p:sp>
      <p:sp>
        <p:nvSpPr>
          <p:cNvPr id="12" name="Platshållare för bildnummer 5">
            <a:extLst>
              <a:ext uri="{FF2B5EF4-FFF2-40B4-BE49-F238E27FC236}">
                <a16:creationId xmlns:a16="http://schemas.microsoft.com/office/drawing/2014/main" id="{86D5DF24-58E7-4CF5-A77F-9A19121E8D8F}"/>
              </a:ext>
            </a:extLst>
          </p:cNvPr>
          <p:cNvSpPr>
            <a:spLocks noGrp="1"/>
          </p:cNvSpPr>
          <p:nvPr>
            <p:ph type="sldNum" sz="quarter" idx="4"/>
          </p:nvPr>
        </p:nvSpPr>
        <p:spPr>
          <a:xfrm>
            <a:off x="11603039" y="6373848"/>
            <a:ext cx="247650" cy="365125"/>
          </a:xfrm>
          <a:prstGeom prst="rect">
            <a:avLst/>
          </a:prstGeom>
        </p:spPr>
        <p:txBody>
          <a:bodyPr vert="horz" lIns="0" tIns="0" rIns="0" bIns="0" rtlCol="0" anchor="ctr"/>
          <a:lstStyle>
            <a:lvl1pPr algn="r">
              <a:defRPr sz="800">
                <a:solidFill>
                  <a:schemeClr val="accent1"/>
                </a:solidFill>
              </a:defRPr>
            </a:lvl1pPr>
          </a:lstStyle>
          <a:p>
            <a:fld id="{EBAEE941-5805-4C7A-A1F8-CB0F612EE898}" type="slidenum">
              <a:rPr lang="en-US" noProof="0" smtClean="0"/>
              <a:pPr/>
              <a:t>‹#›</a:t>
            </a:fld>
            <a:endParaRPr lang="en-US" noProof="0"/>
          </a:p>
        </p:txBody>
      </p:sp>
      <p:sp>
        <p:nvSpPr>
          <p:cNvPr id="18" name="Platshållare för datum 3">
            <a:extLst>
              <a:ext uri="{FF2B5EF4-FFF2-40B4-BE49-F238E27FC236}">
                <a16:creationId xmlns:a16="http://schemas.microsoft.com/office/drawing/2014/main" id="{5AC5642C-6CC6-4612-8283-C61D09777647}"/>
              </a:ext>
            </a:extLst>
          </p:cNvPr>
          <p:cNvSpPr>
            <a:spLocks noGrp="1"/>
          </p:cNvSpPr>
          <p:nvPr>
            <p:ph type="dt" sz="half" idx="2"/>
          </p:nvPr>
        </p:nvSpPr>
        <p:spPr>
          <a:xfrm>
            <a:off x="10019615" y="6373848"/>
            <a:ext cx="1484487" cy="365125"/>
          </a:xfrm>
          <a:prstGeom prst="rect">
            <a:avLst/>
          </a:prstGeom>
        </p:spPr>
        <p:txBody>
          <a:bodyPr vert="horz" lIns="0" tIns="0" rIns="0" bIns="0" rtlCol="0" anchor="ctr"/>
          <a:lstStyle>
            <a:lvl1pPr algn="r">
              <a:defRPr sz="800">
                <a:solidFill>
                  <a:schemeClr val="accent1"/>
                </a:solidFill>
              </a:defRPr>
            </a:lvl1pPr>
          </a:lstStyle>
          <a:p>
            <a:endParaRPr lang="en-US" noProof="0"/>
          </a:p>
        </p:txBody>
      </p:sp>
      <p:sp>
        <p:nvSpPr>
          <p:cNvPr id="2" name="TextBox 11">
            <a:extLst>
              <a:ext uri="{FF2B5EF4-FFF2-40B4-BE49-F238E27FC236}">
                <a16:creationId xmlns:a16="http://schemas.microsoft.com/office/drawing/2014/main" id="{22297CD5-6373-88B8-73C4-30368EA5CE56}"/>
              </a:ext>
            </a:extLst>
          </p:cNvPr>
          <p:cNvSpPr txBox="1"/>
          <p:nvPr userDrawn="1"/>
        </p:nvSpPr>
        <p:spPr>
          <a:xfrm>
            <a:off x="-2336800" y="-49389"/>
            <a:ext cx="2178756" cy="2876136"/>
          </a:xfrm>
          <a:prstGeom prst="rect">
            <a:avLst/>
          </a:prstGeom>
          <a:solidFill>
            <a:schemeClr val="bg1">
              <a:lumMod val="85000"/>
            </a:schemeClr>
          </a:solidFill>
        </p:spPr>
        <p:txBody>
          <a:bodyPr wrap="square" lIns="144000" tIns="144000" rIns="144000" bIns="144000"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205B"/>
                </a:solidFill>
                <a:effectLst/>
                <a:uLnTx/>
                <a:uFillTx/>
                <a:latin typeface="Arial"/>
                <a:ea typeface="+mn-ea"/>
                <a:cs typeface="+mn-cs"/>
              </a:rPr>
              <a:t>Change or add image: </a:t>
            </a:r>
            <a:r>
              <a:rPr kumimoji="0" lang="en-US" sz="1400" b="0" i="0" u="none" strike="noStrike" kern="1200" cap="none" spc="0" normalizeH="0" baseline="0" noProof="0">
                <a:ln>
                  <a:noFill/>
                </a:ln>
                <a:solidFill>
                  <a:srgbClr val="00205B"/>
                </a:solidFill>
                <a:effectLst/>
                <a:uLnTx/>
                <a:uFillTx/>
                <a:latin typeface="Arial"/>
                <a:ea typeface="+mn-ea"/>
                <a:cs typeface="+mn-cs"/>
              </a:rPr>
              <a:t> </a:t>
            </a:r>
          </a:p>
          <a:p>
            <a:pPr marL="228589" marR="0" lvl="0" indent="-228589"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205B"/>
                </a:solidFill>
                <a:effectLst/>
                <a:uLnTx/>
                <a:uFillTx/>
                <a:latin typeface="Arial"/>
                <a:ea typeface="+mn-ea"/>
                <a:cs typeface="+mn-cs"/>
              </a:rPr>
              <a:t>Delete the existing image. Click on the image icon and upload selected image.</a:t>
            </a:r>
          </a:p>
          <a:p>
            <a:pPr marL="228589" marR="0" lvl="0" indent="-228589"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400" b="0" i="0" u="none" strike="noStrike" kern="1200" cap="none" spc="0" normalizeH="0" baseline="0">
                <a:ln>
                  <a:noFill/>
                </a:ln>
                <a:solidFill>
                  <a:srgbClr val="00205B"/>
                </a:solidFill>
                <a:effectLst/>
                <a:uLnTx/>
                <a:uFillTx/>
                <a:latin typeface="Arial"/>
                <a:ea typeface="+mn-ea"/>
                <a:cs typeface="+mn-cs"/>
              </a:rPr>
              <a:t>Please see "Guide to access images for PowerPoint" to get easy access to ready formatted images for Tork.</a:t>
            </a:r>
            <a:endParaRPr kumimoji="0" lang="en-US" sz="1400" b="0" i="0" u="none" strike="noStrike" kern="1200" cap="none" spc="0" normalizeH="0" baseline="0" noProof="0">
              <a:ln>
                <a:noFill/>
              </a:ln>
              <a:solidFill>
                <a:srgbClr val="00205B"/>
              </a:solidFill>
              <a:effectLst/>
              <a:uLnTx/>
              <a:uFillTx/>
              <a:latin typeface="Arial"/>
              <a:ea typeface="+mn-ea"/>
              <a:cs typeface="+mn-cs"/>
            </a:endParaRPr>
          </a:p>
        </p:txBody>
      </p:sp>
      <p:sp>
        <p:nvSpPr>
          <p:cNvPr id="6" name="Platshållare för text 7">
            <a:extLst>
              <a:ext uri="{FF2B5EF4-FFF2-40B4-BE49-F238E27FC236}">
                <a16:creationId xmlns:a16="http://schemas.microsoft.com/office/drawing/2014/main" id="{14DBD39A-0817-D393-A6F0-3BA3E22A6411}"/>
              </a:ext>
            </a:extLst>
          </p:cNvPr>
          <p:cNvSpPr>
            <a:spLocks noGrp="1"/>
          </p:cNvSpPr>
          <p:nvPr>
            <p:ph type="body" sz="quarter" idx="13" hasCustomPrompt="1"/>
          </p:nvPr>
        </p:nvSpPr>
        <p:spPr>
          <a:xfrm>
            <a:off x="334954" y="1052895"/>
            <a:ext cx="9901246" cy="463095"/>
          </a:xfrm>
          <a:prstGeom prst="rect">
            <a:avLst/>
          </a:prstGeom>
        </p:spPr>
        <p:txBody>
          <a:bodyPr>
            <a:noAutofit/>
          </a:bodyPr>
          <a:lstStyle>
            <a:lvl1pPr marL="0" indent="0" algn="l" rtl="0">
              <a:buNone/>
              <a:defRPr sz="3000"/>
            </a:lvl1pPr>
          </a:lstStyle>
          <a:p>
            <a:pPr lvl="0"/>
            <a:r>
              <a:rPr lang="en-US" noProof="0"/>
              <a:t>Click to add subtitle</a:t>
            </a:r>
          </a:p>
        </p:txBody>
      </p:sp>
    </p:spTree>
    <p:extLst>
      <p:ext uri="{BB962C8B-B14F-4D97-AF65-F5344CB8AC3E}">
        <p14:creationId xmlns:p14="http://schemas.microsoft.com/office/powerpoint/2010/main" val="432019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content slide blue logo">
    <p:bg>
      <p:bgPr>
        <a:solidFill>
          <a:schemeClr val="bg1"/>
        </a:solidFill>
        <a:effectLst/>
      </p:bgPr>
    </p:bg>
    <p:spTree>
      <p:nvGrpSpPr>
        <p:cNvPr id="1" name=""/>
        <p:cNvGrpSpPr/>
        <p:nvPr/>
      </p:nvGrpSpPr>
      <p:grpSpPr>
        <a:xfrm>
          <a:off x="0" y="0"/>
          <a:ext cx="0" cy="0"/>
          <a:chOff x="0" y="0"/>
          <a:chExt cx="0" cy="0"/>
        </a:xfrm>
      </p:grpSpPr>
      <p:sp>
        <p:nvSpPr>
          <p:cNvPr id="6" name="Platshållare för bild 5">
            <a:extLst>
              <a:ext uri="{FF2B5EF4-FFF2-40B4-BE49-F238E27FC236}">
                <a16:creationId xmlns:a16="http://schemas.microsoft.com/office/drawing/2014/main" id="{60E8498A-269F-E5C8-BB9C-05AFFE58D88A}"/>
              </a:ext>
            </a:extLst>
          </p:cNvPr>
          <p:cNvSpPr>
            <a:spLocks noGrp="1"/>
          </p:cNvSpPr>
          <p:nvPr>
            <p:ph type="pic" sz="quarter" idx="13" hasCustomPrompt="1"/>
          </p:nvPr>
        </p:nvSpPr>
        <p:spPr>
          <a:xfrm>
            <a:off x="0" y="0"/>
            <a:ext cx="12192001" cy="6858000"/>
          </a:xfrm>
          <a:custGeom>
            <a:avLst/>
            <a:gdLst>
              <a:gd name="connsiteX0" fmla="*/ 3101418 w 12192001"/>
              <a:gd name="connsiteY0" fmla="*/ 1809238 h 6858000"/>
              <a:gd name="connsiteX1" fmla="*/ 11830189 w 12192001"/>
              <a:gd name="connsiteY1" fmla="*/ 1809238 h 6858000"/>
              <a:gd name="connsiteX2" fmla="*/ 11834859 w 12192001"/>
              <a:gd name="connsiteY2" fmla="*/ 5195804 h 6858000"/>
              <a:gd name="connsiteX3" fmla="*/ 11816278 w 12192001"/>
              <a:gd name="connsiteY3" fmla="*/ 5395655 h 6858000"/>
              <a:gd name="connsiteX4" fmla="*/ 10905205 w 12192001"/>
              <a:gd name="connsiteY4" fmla="*/ 6251332 h 6858000"/>
              <a:gd name="connsiteX5" fmla="*/ 10819624 w 12192001"/>
              <a:gd name="connsiteY5" fmla="*/ 6255800 h 6858000"/>
              <a:gd name="connsiteX6" fmla="*/ 3101418 w 12192001"/>
              <a:gd name="connsiteY6" fmla="*/ 6255800 h 6858000"/>
              <a:gd name="connsiteX7" fmla="*/ 3065418 w 12192001"/>
              <a:gd name="connsiteY7" fmla="*/ 1772188 h 6858000"/>
              <a:gd name="connsiteX8" fmla="*/ 3065418 w 12192001"/>
              <a:gd name="connsiteY8" fmla="*/ 1773238 h 6858000"/>
              <a:gd name="connsiteX9" fmla="*/ 3065418 w 12192001"/>
              <a:gd name="connsiteY9" fmla="*/ 1809238 h 6858000"/>
              <a:gd name="connsiteX10" fmla="*/ 3065418 w 12192001"/>
              <a:gd name="connsiteY10" fmla="*/ 6255800 h 6858000"/>
              <a:gd name="connsiteX11" fmla="*/ 3065418 w 12192001"/>
              <a:gd name="connsiteY11" fmla="*/ 6272188 h 6858000"/>
              <a:gd name="connsiteX12" fmla="*/ 3065418 w 12192001"/>
              <a:gd name="connsiteY12" fmla="*/ 6291800 h 6858000"/>
              <a:gd name="connsiteX13" fmla="*/ 10823418 w 12192001"/>
              <a:gd name="connsiteY13" fmla="*/ 6291800 h 6858000"/>
              <a:gd name="connsiteX14" fmla="*/ 10823418 w 12192001"/>
              <a:gd name="connsiteY14" fmla="*/ 6290858 h 6858000"/>
              <a:gd name="connsiteX15" fmla="*/ 10908841 w 12192001"/>
              <a:gd name="connsiteY15" fmla="*/ 6286405 h 6858000"/>
              <a:gd name="connsiteX16" fmla="*/ 11844363 w 12192001"/>
              <a:gd name="connsiteY16" fmla="*/ 5402329 h 6858000"/>
              <a:gd name="connsiteX17" fmla="*/ 11860111 w 12192001"/>
              <a:gd name="connsiteY17" fmla="*/ 5230358 h 6858000"/>
              <a:gd name="connsiteX18" fmla="*/ 11862541 w 12192001"/>
              <a:gd name="connsiteY18" fmla="*/ 5230569 h 6858000"/>
              <a:gd name="connsiteX19" fmla="*/ 11862541 w 12192001"/>
              <a:gd name="connsiteY19" fmla="*/ 5203818 h 6858000"/>
              <a:gd name="connsiteX20" fmla="*/ 11863388 w 12192001"/>
              <a:gd name="connsiteY20" fmla="*/ 5194569 h 6858000"/>
              <a:gd name="connsiteX21" fmla="*/ 11862541 w 12192001"/>
              <a:gd name="connsiteY21" fmla="*/ 5194569 h 6858000"/>
              <a:gd name="connsiteX22" fmla="*/ 11862541 w 12192001"/>
              <a:gd name="connsiteY22" fmla="*/ 1774569 h 6858000"/>
              <a:gd name="connsiteX23" fmla="*/ 11849418 w 12192001"/>
              <a:gd name="connsiteY23" fmla="*/ 1774569 h 6858000"/>
              <a:gd name="connsiteX24" fmla="*/ 11849418 w 12192001"/>
              <a:gd name="connsiteY24" fmla="*/ 1773238 h 6858000"/>
              <a:gd name="connsiteX25" fmla="*/ 3101418 w 12192001"/>
              <a:gd name="connsiteY25" fmla="*/ 1773238 h 6858000"/>
              <a:gd name="connsiteX26" fmla="*/ 3101418 w 12192001"/>
              <a:gd name="connsiteY26" fmla="*/ 1772188 h 6858000"/>
              <a:gd name="connsiteX27" fmla="*/ 0 w 12192001"/>
              <a:gd name="connsiteY27" fmla="*/ 0 h 6858000"/>
              <a:gd name="connsiteX28" fmla="*/ 12192001 w 12192001"/>
              <a:gd name="connsiteY28" fmla="*/ 0 h 6858000"/>
              <a:gd name="connsiteX29" fmla="*/ 12192001 w 12192001"/>
              <a:gd name="connsiteY29" fmla="*/ 6858000 h 6858000"/>
              <a:gd name="connsiteX30" fmla="*/ 0 w 12192001"/>
              <a:gd name="connsiteY3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192001" h="6858000">
                <a:moveTo>
                  <a:pt x="3101418" y="1809238"/>
                </a:moveTo>
                <a:lnTo>
                  <a:pt x="11830189" y="1809238"/>
                </a:lnTo>
                <a:lnTo>
                  <a:pt x="11834859" y="5195804"/>
                </a:lnTo>
                <a:lnTo>
                  <a:pt x="11816278" y="5395655"/>
                </a:lnTo>
                <a:cubicBezTo>
                  <a:pt x="11730421" y="5851440"/>
                  <a:pt x="11358652" y="6203735"/>
                  <a:pt x="10905205" y="6251332"/>
                </a:cubicBezTo>
                <a:lnTo>
                  <a:pt x="10819624" y="6255800"/>
                </a:lnTo>
                <a:lnTo>
                  <a:pt x="3101418" y="6255800"/>
                </a:lnTo>
                <a:close/>
                <a:moveTo>
                  <a:pt x="3065418" y="1772188"/>
                </a:moveTo>
                <a:lnTo>
                  <a:pt x="3065418" y="1773238"/>
                </a:lnTo>
                <a:lnTo>
                  <a:pt x="3065418" y="1809238"/>
                </a:lnTo>
                <a:lnTo>
                  <a:pt x="3065418" y="6255800"/>
                </a:lnTo>
                <a:lnTo>
                  <a:pt x="3065418" y="6272188"/>
                </a:lnTo>
                <a:lnTo>
                  <a:pt x="3065418" y="6291800"/>
                </a:lnTo>
                <a:lnTo>
                  <a:pt x="10823418" y="6291800"/>
                </a:lnTo>
                <a:lnTo>
                  <a:pt x="10823418" y="6290858"/>
                </a:lnTo>
                <a:lnTo>
                  <a:pt x="10908841" y="6286405"/>
                </a:lnTo>
                <a:cubicBezTo>
                  <a:pt x="11377977" y="6237227"/>
                  <a:pt x="11756950" y="5873240"/>
                  <a:pt x="11844363" y="5402329"/>
                </a:cubicBezTo>
                <a:lnTo>
                  <a:pt x="11860111" y="5230358"/>
                </a:lnTo>
                <a:lnTo>
                  <a:pt x="11862541" y="5230569"/>
                </a:lnTo>
                <a:lnTo>
                  <a:pt x="11862541" y="5203818"/>
                </a:lnTo>
                <a:lnTo>
                  <a:pt x="11863388" y="5194569"/>
                </a:lnTo>
                <a:lnTo>
                  <a:pt x="11862541" y="5194569"/>
                </a:lnTo>
                <a:lnTo>
                  <a:pt x="11862541" y="1774569"/>
                </a:lnTo>
                <a:lnTo>
                  <a:pt x="11849418" y="1774569"/>
                </a:lnTo>
                <a:lnTo>
                  <a:pt x="11849418" y="1773238"/>
                </a:lnTo>
                <a:lnTo>
                  <a:pt x="3101418" y="1773238"/>
                </a:lnTo>
                <a:lnTo>
                  <a:pt x="3101418" y="1772188"/>
                </a:lnTo>
                <a:close/>
                <a:moveTo>
                  <a:pt x="0" y="0"/>
                </a:moveTo>
                <a:lnTo>
                  <a:pt x="12192001" y="0"/>
                </a:lnTo>
                <a:lnTo>
                  <a:pt x="12192001" y="6858000"/>
                </a:lnTo>
                <a:lnTo>
                  <a:pt x="0" y="6858000"/>
                </a:lnTo>
                <a:close/>
              </a:path>
            </a:pathLst>
          </a:custGeom>
        </p:spPr>
        <p:txBody>
          <a:bodyPr wrap="square">
            <a:noAutofit/>
          </a:bodyPr>
          <a:lstStyle>
            <a:lvl1pPr rtl="0">
              <a:buClr>
                <a:schemeClr val="accent4"/>
              </a:buClr>
              <a:defRPr/>
            </a:lvl1pPr>
          </a:lstStyle>
          <a:p>
            <a:r>
              <a:rPr lang="en-US" noProof="0"/>
              <a:t>Click icon to add picture</a:t>
            </a:r>
          </a:p>
        </p:txBody>
      </p:sp>
      <p:graphicFrame>
        <p:nvGraphicFramePr>
          <p:cNvPr id="2" name="Objekt 1" hidden="1">
            <a:extLst>
              <a:ext uri="{FF2B5EF4-FFF2-40B4-BE49-F238E27FC236}">
                <a16:creationId xmlns:a16="http://schemas.microsoft.com/office/drawing/2014/main" id="{4CEA0BBC-7BF8-4DFD-89A2-B4B6D8F41AEB}"/>
              </a:ext>
            </a:extLst>
          </p:cNvPr>
          <p:cNvGraphicFramePr>
            <a:graphicFrameLocks noChangeAspect="1"/>
          </p:cNvGraphicFramePr>
          <p:nvPr userDrawn="1">
            <p:custDataLst>
              <p:tags r:id="rId1"/>
            </p:custDataLst>
            <p:extLst>
              <p:ext uri="{D42A27DB-BD31-4B8C-83A1-F6EECF244321}">
                <p14:modId xmlns:p14="http://schemas.microsoft.com/office/powerpoint/2010/main" val="36305933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6" progId="TCLayout.ActiveDocument.1">
                  <p:embed/>
                </p:oleObj>
              </mc:Choice>
              <mc:Fallback>
                <p:oleObj name="think-cell Slide" r:id="rId3" imgW="306" imgH="306" progId="TCLayout.ActiveDocument.1">
                  <p:embed/>
                  <p:pic>
                    <p:nvPicPr>
                      <p:cNvPr id="2" name="Objekt 1" hidden="1">
                        <a:extLst>
                          <a:ext uri="{FF2B5EF4-FFF2-40B4-BE49-F238E27FC236}">
                            <a16:creationId xmlns:a16="http://schemas.microsoft.com/office/drawing/2014/main" id="{4CEA0BBC-7BF8-4DFD-89A2-B4B6D8F41AE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7" name="TextBox 11">
            <a:extLst>
              <a:ext uri="{FF2B5EF4-FFF2-40B4-BE49-F238E27FC236}">
                <a16:creationId xmlns:a16="http://schemas.microsoft.com/office/drawing/2014/main" id="{57804C79-30C3-731A-E1BA-ED75BB6C7CA7}"/>
              </a:ext>
            </a:extLst>
          </p:cNvPr>
          <p:cNvSpPr txBox="1"/>
          <p:nvPr userDrawn="1"/>
        </p:nvSpPr>
        <p:spPr>
          <a:xfrm>
            <a:off x="-3641429" y="0"/>
            <a:ext cx="3483385" cy="3323987"/>
          </a:xfrm>
          <a:prstGeom prst="rect">
            <a:avLst/>
          </a:prstGeom>
          <a:solidFill>
            <a:schemeClr val="bg1">
              <a:lumMod val="85000"/>
            </a:schemeClr>
          </a:solidFill>
        </p:spPr>
        <p:txBody>
          <a:bodyPr wrap="square" rtlCol="0">
            <a:spAutoFit/>
          </a:bodyPr>
          <a:lstStyle/>
          <a:p>
            <a:r>
              <a:rPr lang="en-US" sz="1400" b="1" noProof="0">
                <a:solidFill>
                  <a:schemeClr val="accent1"/>
                </a:solidFill>
              </a:rPr>
              <a:t>Change or add image:</a:t>
            </a:r>
          </a:p>
          <a:p>
            <a:pPr marL="285750" indent="-285750">
              <a:buFont typeface="Wingdings" panose="05000000000000000000" pitchFamily="2" charset="2"/>
              <a:buChar char="§"/>
            </a:pPr>
            <a:r>
              <a:rPr lang="en-US" sz="1400" noProof="0">
                <a:solidFill>
                  <a:schemeClr val="accent1"/>
                </a:solidFill>
              </a:rPr>
              <a:t>Delete the existing image. Click on the image icon and upload selected image.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GB" sz="1400" b="0" i="0" u="none" strike="noStrike" kern="1200" cap="none" spc="0" normalizeH="0" baseline="0">
                <a:ln>
                  <a:noFill/>
                </a:ln>
                <a:solidFill>
                  <a:srgbClr val="00205B"/>
                </a:solidFill>
                <a:effectLst/>
                <a:uLnTx/>
                <a:uFillTx/>
                <a:latin typeface="Arial"/>
                <a:ea typeface="+mn-ea"/>
                <a:cs typeface="+mn-cs"/>
              </a:rPr>
              <a:t>Please see "Guide to access images for PowerPoint" to get easy access to ready formatted images for Tork.</a:t>
            </a:r>
            <a:br>
              <a:rPr lang="en-US" sz="1400" noProof="0">
                <a:solidFill>
                  <a:schemeClr val="accent1"/>
                </a:solidFill>
              </a:rPr>
            </a:br>
            <a:r>
              <a:rPr lang="en-US" sz="1400" noProof="0">
                <a:solidFill>
                  <a:schemeClr val="accent1"/>
                </a:solidFill>
              </a:rPr>
              <a:t>The </a:t>
            </a:r>
            <a:r>
              <a:rPr lang="en-US" sz="1400" noProof="0" err="1">
                <a:solidFill>
                  <a:schemeClr val="accent1"/>
                </a:solidFill>
              </a:rPr>
              <a:t>Tork</a:t>
            </a:r>
            <a:r>
              <a:rPr lang="en-US" sz="1400" noProof="0">
                <a:solidFill>
                  <a:schemeClr val="accent1"/>
                </a:solidFill>
              </a:rPr>
              <a:t> PPT image library contains already formatted images for quote/content slides.</a:t>
            </a:r>
          </a:p>
          <a:p>
            <a:pPr marL="285750" indent="-285750">
              <a:buFont typeface="Wingdings" panose="05000000000000000000" pitchFamily="2" charset="2"/>
              <a:buChar char="§"/>
            </a:pPr>
            <a:r>
              <a:rPr lang="en-US" sz="1400" noProof="0">
                <a:solidFill>
                  <a:schemeClr val="accent1"/>
                </a:solidFill>
              </a:rPr>
              <a:t>If an image is placed in front of the textbox or logo, simply right click on the image and choose Send to back or click on the Reset located in the Start tab. </a:t>
            </a:r>
          </a:p>
        </p:txBody>
      </p:sp>
      <p:sp>
        <p:nvSpPr>
          <p:cNvPr id="3" name="Logo">
            <a:extLst>
              <a:ext uri="{FF2B5EF4-FFF2-40B4-BE49-F238E27FC236}">
                <a16:creationId xmlns:a16="http://schemas.microsoft.com/office/drawing/2014/main" id="{5A92F57C-BD1F-646E-B196-AB475B208B40}"/>
              </a:ext>
            </a:extLst>
          </p:cNvPr>
          <p:cNvSpPr>
            <a:spLocks noGrp="1" noChangeAspect="1"/>
          </p:cNvSpPr>
          <p:nvPr>
            <p:ph type="body" sz="quarter" idx="17" hasCustomPrompt="1"/>
          </p:nvPr>
        </p:nvSpPr>
        <p:spPr>
          <a:xfrm>
            <a:off x="10387568" y="287682"/>
            <a:ext cx="1494870" cy="1040607"/>
          </a:xfrm>
          <a:prstGeom prst="rect">
            <a:avLst/>
          </a:prstGeom>
          <a:blipFill dpi="0" rotWithShape="1">
            <a:blip r:embed="rId5">
              <a:extLst>
                <a:ext uri="{28A0092B-C50C-407E-A947-70E740481C1C}">
                  <a14:useLocalDpi xmlns:a14="http://schemas.microsoft.com/office/drawing/2010/main" val="0"/>
                </a:ext>
              </a:extLst>
            </a:blip>
            <a:srcRect/>
            <a:stretch>
              <a:fillRect/>
            </a:stretch>
          </a:blipFill>
        </p:spPr>
        <p:txBody>
          <a:bodyPr tIns="720000"/>
          <a:lstStyle>
            <a:lvl1pPr rtl="0">
              <a:defRPr sz="100"/>
            </a:lvl1pPr>
          </a:lstStyle>
          <a:p>
            <a:pPr lvl="0"/>
            <a:r>
              <a:rPr lang="en-US" noProof="0"/>
              <a:t>  </a:t>
            </a:r>
          </a:p>
        </p:txBody>
      </p:sp>
      <p:sp>
        <p:nvSpPr>
          <p:cNvPr id="4" name="Platshållare för text 25">
            <a:extLst>
              <a:ext uri="{FF2B5EF4-FFF2-40B4-BE49-F238E27FC236}">
                <a16:creationId xmlns:a16="http://schemas.microsoft.com/office/drawing/2014/main" id="{C4ED30E7-0146-DB4B-AAC7-6D73B78CC52B}"/>
              </a:ext>
            </a:extLst>
          </p:cNvPr>
          <p:cNvSpPr>
            <a:spLocks noGrp="1"/>
          </p:cNvSpPr>
          <p:nvPr>
            <p:ph type="body" sz="quarter" idx="18" hasCustomPrompt="1"/>
          </p:nvPr>
        </p:nvSpPr>
        <p:spPr>
          <a:xfrm>
            <a:off x="334963" y="1774825"/>
            <a:ext cx="2636837" cy="4498975"/>
          </a:xfrm>
          <a:solidFill>
            <a:schemeClr val="bg1"/>
          </a:solidFill>
        </p:spPr>
        <p:txBody>
          <a:bodyPr wrap="square" lIns="252000" tIns="612000" rIns="252000" bIns="252000" rtlCol="0">
            <a:noAutofit/>
          </a:bodyPr>
          <a:lstStyle>
            <a:lvl1pPr marL="0" indent="0">
              <a:buNone/>
              <a:defRPr lang="sv-SE" sz="1800" b="1" smtClean="0">
                <a:solidFill>
                  <a:schemeClr val="accent1"/>
                </a:solidFill>
                <a:ea typeface="+mj-ea"/>
              </a:defRPr>
            </a:lvl1pPr>
            <a:lvl2pPr>
              <a:defRPr lang="sv-SE" smtClean="0"/>
            </a:lvl2pPr>
            <a:lvl3pPr>
              <a:defRPr lang="sv-SE" smtClean="0"/>
            </a:lvl3pPr>
            <a:lvl4pPr>
              <a:defRPr lang="sv-SE" smtClean="0"/>
            </a:lvl4pPr>
            <a:lvl5pPr>
              <a:defRPr lang="sv-SE"/>
            </a:lvl5pPr>
          </a:lstStyle>
          <a:p>
            <a:pPr marL="0" lvl="0" defTabSz="1219184">
              <a:lnSpc>
                <a:spcPct val="90000"/>
              </a:lnSpc>
            </a:pPr>
            <a:r>
              <a:rPr lang="en-US" noProof="0"/>
              <a:t>Quote</a:t>
            </a:r>
          </a:p>
        </p:txBody>
      </p:sp>
      <p:sp>
        <p:nvSpPr>
          <p:cNvPr id="14" name="Logo">
            <a:extLst>
              <a:ext uri="{FF2B5EF4-FFF2-40B4-BE49-F238E27FC236}">
                <a16:creationId xmlns:a16="http://schemas.microsoft.com/office/drawing/2014/main" id="{24DE467C-FD22-A2CC-A275-EAD279BA43E3}"/>
              </a:ext>
            </a:extLst>
          </p:cNvPr>
          <p:cNvSpPr>
            <a:spLocks noGrp="1" noChangeAspect="1"/>
          </p:cNvSpPr>
          <p:nvPr>
            <p:ph type="body" sz="quarter" idx="23" hasCustomPrompt="1"/>
          </p:nvPr>
        </p:nvSpPr>
        <p:spPr>
          <a:xfrm>
            <a:off x="2368034" y="4496015"/>
            <a:ext cx="427447" cy="392977"/>
          </a:xfrm>
          <a:prstGeom prst="rect">
            <a:avLst/>
          </a:prstGeom>
          <a:blipFill dpi="0"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a:blipFill>
        </p:spPr>
        <p:txBody>
          <a:bodyPr tIns="720000"/>
          <a:lstStyle>
            <a:lvl1pPr rtl="0">
              <a:defRPr sz="100"/>
            </a:lvl1pPr>
          </a:lstStyle>
          <a:p>
            <a:pPr lvl="0"/>
            <a:r>
              <a:rPr lang="en-US" noProof="0"/>
              <a:t>  </a:t>
            </a:r>
          </a:p>
        </p:txBody>
      </p:sp>
      <p:sp>
        <p:nvSpPr>
          <p:cNvPr id="11" name="Logo">
            <a:extLst>
              <a:ext uri="{FF2B5EF4-FFF2-40B4-BE49-F238E27FC236}">
                <a16:creationId xmlns:a16="http://schemas.microsoft.com/office/drawing/2014/main" id="{8397A91C-F6D5-297D-4CC3-88963DB6131E}"/>
              </a:ext>
            </a:extLst>
          </p:cNvPr>
          <p:cNvSpPr>
            <a:spLocks noGrp="1" noChangeAspect="1"/>
          </p:cNvSpPr>
          <p:nvPr>
            <p:ph type="body" sz="quarter" idx="21" hasCustomPrompt="1"/>
          </p:nvPr>
        </p:nvSpPr>
        <p:spPr>
          <a:xfrm>
            <a:off x="535935" y="1999488"/>
            <a:ext cx="427447" cy="351772"/>
          </a:xfrm>
          <a:prstGeom prst="rect">
            <a:avLst/>
          </a:prstGeom>
          <a:blipFill dpi="0" rotWithShape="1">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a:blipFill>
        </p:spPr>
        <p:txBody>
          <a:bodyPr tIns="720000"/>
          <a:lstStyle>
            <a:lvl1pPr rtl="0">
              <a:defRPr sz="100"/>
            </a:lvl1pPr>
          </a:lstStyle>
          <a:p>
            <a:pPr lvl="0"/>
            <a:r>
              <a:rPr lang="en-US" noProof="0"/>
              <a:t>  </a:t>
            </a:r>
          </a:p>
        </p:txBody>
      </p:sp>
      <p:sp>
        <p:nvSpPr>
          <p:cNvPr id="5" name="Logo">
            <a:extLst>
              <a:ext uri="{FF2B5EF4-FFF2-40B4-BE49-F238E27FC236}">
                <a16:creationId xmlns:a16="http://schemas.microsoft.com/office/drawing/2014/main" id="{E1664B5C-395D-8B88-4736-390EBFB8832F}"/>
              </a:ext>
            </a:extLst>
          </p:cNvPr>
          <p:cNvSpPr>
            <a:spLocks noGrp="1" noChangeAspect="1"/>
          </p:cNvSpPr>
          <p:nvPr>
            <p:ph type="body" sz="quarter" idx="19" hasCustomPrompt="1"/>
          </p:nvPr>
        </p:nvSpPr>
        <p:spPr>
          <a:xfrm>
            <a:off x="336868" y="6436995"/>
            <a:ext cx="914717" cy="241935"/>
          </a:xfrm>
          <a:prstGeom prst="rect">
            <a:avLst/>
          </a:prstGeom>
          <a:blipFill dpi="0" rotWithShape="1">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a:blipFill>
        </p:spPr>
        <p:txBody>
          <a:bodyPr tIns="720000"/>
          <a:lstStyle>
            <a:lvl1pPr rtl="0">
              <a:defRPr sz="100"/>
            </a:lvl1pPr>
          </a:lstStyle>
          <a:p>
            <a:pPr lvl="0"/>
            <a:r>
              <a:rPr lang="en-US" noProof="0"/>
              <a:t>  </a:t>
            </a:r>
          </a:p>
        </p:txBody>
      </p:sp>
    </p:spTree>
    <p:extLst>
      <p:ext uri="{BB962C8B-B14F-4D97-AF65-F5344CB8AC3E}">
        <p14:creationId xmlns:p14="http://schemas.microsoft.com/office/powerpoint/2010/main" val="35842875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0">
          <p15:clr>
            <a:srgbClr val="FBAE40"/>
          </p15:clr>
        </p15:guide>
        <p15:guide id="2" pos="211">
          <p15:clr>
            <a:srgbClr val="FBAE40"/>
          </p15:clr>
        </p15:guide>
        <p15:guide id="3" pos="7469">
          <p15:clr>
            <a:srgbClr val="FBAE40"/>
          </p15:clr>
        </p15:guide>
        <p15:guide id="4" orient="horz" pos="4110">
          <p15:clr>
            <a:srgbClr val="FBAE40"/>
          </p15:clr>
        </p15:guide>
        <p15:guide id="5" orient="horz" pos="3657">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tags" Target="../tags/tag2.xml"/><Relationship Id="rId20"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24CD5E24-9EA6-4395-AA31-AD368974ED5F}"/>
              </a:ext>
            </a:extLst>
          </p:cNvPr>
          <p:cNvGraphicFramePr>
            <a:graphicFrameLocks noChangeAspect="1"/>
          </p:cNvGraphicFramePr>
          <p:nvPr userDrawn="1">
            <p:custDataLst>
              <p:tags r:id="rId16"/>
            </p:custDataLst>
            <p:extLst>
              <p:ext uri="{D42A27DB-BD31-4B8C-83A1-F6EECF244321}">
                <p14:modId xmlns:p14="http://schemas.microsoft.com/office/powerpoint/2010/main" val="17417018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7" imgW="306" imgH="306" progId="TCLayout.ActiveDocument.1">
                  <p:embed/>
                </p:oleObj>
              </mc:Choice>
              <mc:Fallback>
                <p:oleObj name="think-cell Slide" r:id="rId17" imgW="306" imgH="306" progId="TCLayout.ActiveDocument.1">
                  <p:embed/>
                  <p:pic>
                    <p:nvPicPr>
                      <p:cNvPr id="6" name="Objekt 5" hidden="1">
                        <a:extLst>
                          <a:ext uri="{FF2B5EF4-FFF2-40B4-BE49-F238E27FC236}">
                            <a16:creationId xmlns:a16="http://schemas.microsoft.com/office/drawing/2014/main" id="{24CD5E24-9EA6-4395-AA31-AD368974ED5F}"/>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2" name="Platshållare för rubrik 1"/>
          <p:cNvSpPr>
            <a:spLocks noGrp="1"/>
          </p:cNvSpPr>
          <p:nvPr>
            <p:ph type="title"/>
          </p:nvPr>
        </p:nvSpPr>
        <p:spPr>
          <a:xfrm>
            <a:off x="334964" y="115888"/>
            <a:ext cx="9901236" cy="928020"/>
          </a:xfrm>
          <a:prstGeom prst="rect">
            <a:avLst/>
          </a:prstGeom>
        </p:spPr>
        <p:txBody>
          <a:bodyPr vert="horz" lIns="0" tIns="0" rIns="0" bIns="0" rtlCol="0" anchor="b">
            <a:noAutofit/>
          </a:bodyPr>
          <a:lstStyle/>
          <a:p>
            <a:r>
              <a:rPr lang="en-US" noProof="0"/>
              <a:t>Click to add title</a:t>
            </a:r>
          </a:p>
        </p:txBody>
      </p:sp>
      <p:sp>
        <p:nvSpPr>
          <p:cNvPr id="3" name="Platshållare för text 2"/>
          <p:cNvSpPr>
            <a:spLocks noGrp="1"/>
          </p:cNvSpPr>
          <p:nvPr>
            <p:ph type="body" idx="1"/>
          </p:nvPr>
        </p:nvSpPr>
        <p:spPr>
          <a:xfrm>
            <a:off x="321880" y="1816105"/>
            <a:ext cx="11522076" cy="4500558"/>
          </a:xfrm>
          <a:prstGeom prst="rect">
            <a:avLst/>
          </a:prstGeom>
        </p:spPr>
        <p:txBody>
          <a:bodyPr vert="horz" lIns="0" tIns="0" rIns="0" bIns="0" rtlCol="0">
            <a:noAutofit/>
          </a:bodyPr>
          <a:lstStyle/>
          <a:p>
            <a:pPr lvl="0"/>
            <a:r>
              <a:rPr lang="en-US" noProof="0"/>
              <a:t>Click to add text</a:t>
            </a:r>
          </a:p>
          <a:p>
            <a:pPr lvl="1"/>
            <a:r>
              <a:rPr lang="en-US" noProof="0"/>
              <a:t>Level two</a:t>
            </a:r>
          </a:p>
          <a:p>
            <a:pPr lvl="2"/>
            <a:r>
              <a:rPr lang="en-US" noProof="0"/>
              <a:t>Level three</a:t>
            </a:r>
          </a:p>
          <a:p>
            <a:pPr lvl="3"/>
            <a:r>
              <a:rPr lang="en-US" noProof="0"/>
              <a:t>Level four</a:t>
            </a:r>
          </a:p>
          <a:p>
            <a:pPr lvl="4"/>
            <a:r>
              <a:rPr lang="en-US" noProof="0"/>
              <a:t>Level five</a:t>
            </a:r>
          </a:p>
        </p:txBody>
      </p:sp>
      <p:sp>
        <p:nvSpPr>
          <p:cNvPr id="5" name="Platshållare för sidfot 4"/>
          <p:cNvSpPr>
            <a:spLocks noGrp="1"/>
          </p:cNvSpPr>
          <p:nvPr>
            <p:ph type="ftr" sz="quarter" idx="3"/>
          </p:nvPr>
        </p:nvSpPr>
        <p:spPr>
          <a:xfrm>
            <a:off x="1510723" y="6373848"/>
            <a:ext cx="5177570" cy="365125"/>
          </a:xfrm>
          <a:prstGeom prst="rect">
            <a:avLst/>
          </a:prstGeom>
        </p:spPr>
        <p:txBody>
          <a:bodyPr vert="horz" lIns="0" tIns="0" rIns="0" bIns="0" rtlCol="0" anchor="ctr"/>
          <a:lstStyle>
            <a:lvl1pPr algn="l">
              <a:defRPr sz="800">
                <a:solidFill>
                  <a:schemeClr val="accent1"/>
                </a:solidFill>
              </a:defRPr>
            </a:lvl1pPr>
          </a:lstStyle>
          <a:p>
            <a:endParaRPr lang="en-US" noProof="0"/>
          </a:p>
        </p:txBody>
      </p:sp>
      <p:cxnSp>
        <p:nvCxnSpPr>
          <p:cNvPr id="10" name="Rak koppling 9"/>
          <p:cNvCxnSpPr/>
          <p:nvPr userDrawn="1"/>
        </p:nvCxnSpPr>
        <p:spPr>
          <a:xfrm>
            <a:off x="334963" y="-406400"/>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Rak koppling 12"/>
          <p:cNvCxnSpPr>
            <a:cxnSpLocks/>
          </p:cNvCxnSpPr>
          <p:nvPr userDrawn="1"/>
        </p:nvCxnSpPr>
        <p:spPr>
          <a:xfrm rot="5400000">
            <a:off x="-287337" y="-17462"/>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Rak koppling 13"/>
          <p:cNvCxnSpPr>
            <a:cxnSpLocks/>
          </p:cNvCxnSpPr>
          <p:nvPr userDrawn="1"/>
        </p:nvCxnSpPr>
        <p:spPr>
          <a:xfrm rot="5400000">
            <a:off x="-287337" y="1295400"/>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Rak koppling 14"/>
          <p:cNvCxnSpPr>
            <a:cxnSpLocks/>
          </p:cNvCxnSpPr>
          <p:nvPr userDrawn="1"/>
        </p:nvCxnSpPr>
        <p:spPr>
          <a:xfrm rot="5400000">
            <a:off x="-287337" y="1639888"/>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Rak koppling 15"/>
          <p:cNvCxnSpPr>
            <a:cxnSpLocks/>
          </p:cNvCxnSpPr>
          <p:nvPr userDrawn="1"/>
        </p:nvCxnSpPr>
        <p:spPr>
          <a:xfrm rot="5400000">
            <a:off x="-287337" y="6186446"/>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Rak koppling 20"/>
          <p:cNvCxnSpPr/>
          <p:nvPr userDrawn="1"/>
        </p:nvCxnSpPr>
        <p:spPr>
          <a:xfrm>
            <a:off x="334963" y="6946900"/>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Rak koppling 21"/>
          <p:cNvCxnSpPr/>
          <p:nvPr userDrawn="1"/>
        </p:nvCxnSpPr>
        <p:spPr>
          <a:xfrm>
            <a:off x="11858625" y="6946900"/>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Platshållare för bildnummer 5"/>
          <p:cNvSpPr>
            <a:spLocks noGrp="1"/>
          </p:cNvSpPr>
          <p:nvPr>
            <p:ph type="sldNum" sz="quarter" idx="4"/>
          </p:nvPr>
        </p:nvSpPr>
        <p:spPr>
          <a:xfrm>
            <a:off x="11603039" y="6373848"/>
            <a:ext cx="247650" cy="365125"/>
          </a:xfrm>
          <a:prstGeom prst="rect">
            <a:avLst/>
          </a:prstGeom>
        </p:spPr>
        <p:txBody>
          <a:bodyPr vert="horz" lIns="0" tIns="0" rIns="0" bIns="0" rtlCol="0" anchor="ctr"/>
          <a:lstStyle>
            <a:lvl1pPr algn="r">
              <a:defRPr sz="800">
                <a:solidFill>
                  <a:schemeClr val="accent1"/>
                </a:solidFill>
              </a:defRPr>
            </a:lvl1pPr>
          </a:lstStyle>
          <a:p>
            <a:fld id="{EBAEE941-5805-4C7A-A1F8-CB0F612EE898}" type="slidenum">
              <a:rPr lang="en-US" noProof="0" smtClean="0"/>
              <a:pPr/>
              <a:t>‹#›</a:t>
            </a:fld>
            <a:endParaRPr lang="en-US" noProof="0"/>
          </a:p>
        </p:txBody>
      </p:sp>
      <p:sp>
        <p:nvSpPr>
          <p:cNvPr id="25" name="Platshållare för datum 3"/>
          <p:cNvSpPr>
            <a:spLocks noGrp="1"/>
          </p:cNvSpPr>
          <p:nvPr>
            <p:ph type="dt" sz="half" idx="2"/>
          </p:nvPr>
        </p:nvSpPr>
        <p:spPr>
          <a:xfrm>
            <a:off x="10019615" y="6373848"/>
            <a:ext cx="1484487" cy="365125"/>
          </a:xfrm>
          <a:prstGeom prst="rect">
            <a:avLst/>
          </a:prstGeom>
        </p:spPr>
        <p:txBody>
          <a:bodyPr vert="horz" lIns="0" tIns="0" rIns="0" bIns="0" rtlCol="0" anchor="ctr"/>
          <a:lstStyle>
            <a:lvl1pPr algn="r">
              <a:defRPr sz="800">
                <a:solidFill>
                  <a:schemeClr val="accent1"/>
                </a:solidFill>
              </a:defRPr>
            </a:lvl1pPr>
          </a:lstStyle>
          <a:p>
            <a:endParaRPr lang="en-US" noProof="0"/>
          </a:p>
        </p:txBody>
      </p:sp>
      <p:cxnSp>
        <p:nvCxnSpPr>
          <p:cNvPr id="28" name="Rak koppling 27">
            <a:extLst>
              <a:ext uri="{FF2B5EF4-FFF2-40B4-BE49-F238E27FC236}">
                <a16:creationId xmlns:a16="http://schemas.microsoft.com/office/drawing/2014/main" id="{5A33B5F2-B58C-428D-BF84-0EA76E408740}"/>
              </a:ext>
            </a:extLst>
          </p:cNvPr>
          <p:cNvCxnSpPr>
            <a:cxnSpLocks/>
          </p:cNvCxnSpPr>
          <p:nvPr userDrawn="1"/>
        </p:nvCxnSpPr>
        <p:spPr>
          <a:xfrm rot="5400000">
            <a:off x="-287337" y="805783"/>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Rak koppling 25">
            <a:extLst>
              <a:ext uri="{FF2B5EF4-FFF2-40B4-BE49-F238E27FC236}">
                <a16:creationId xmlns:a16="http://schemas.microsoft.com/office/drawing/2014/main" id="{5E564AB3-C0BA-43CF-9029-4BEFF47E1154}"/>
              </a:ext>
            </a:extLst>
          </p:cNvPr>
          <p:cNvCxnSpPr>
            <a:cxnSpLocks/>
          </p:cNvCxnSpPr>
          <p:nvPr userDrawn="1"/>
        </p:nvCxnSpPr>
        <p:spPr>
          <a:xfrm rot="5400000">
            <a:off x="12456207" y="-17462"/>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Rak koppling 26">
            <a:extLst>
              <a:ext uri="{FF2B5EF4-FFF2-40B4-BE49-F238E27FC236}">
                <a16:creationId xmlns:a16="http://schemas.microsoft.com/office/drawing/2014/main" id="{D0BEA464-097C-4772-ABA0-C21C7B14F438}"/>
              </a:ext>
            </a:extLst>
          </p:cNvPr>
          <p:cNvCxnSpPr>
            <a:cxnSpLocks/>
          </p:cNvCxnSpPr>
          <p:nvPr userDrawn="1"/>
        </p:nvCxnSpPr>
        <p:spPr>
          <a:xfrm rot="5400000">
            <a:off x="12456207" y="1295400"/>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Rak koppling 28">
            <a:extLst>
              <a:ext uri="{FF2B5EF4-FFF2-40B4-BE49-F238E27FC236}">
                <a16:creationId xmlns:a16="http://schemas.microsoft.com/office/drawing/2014/main" id="{5655405A-2E31-418C-BB15-F4B50FB49E87}"/>
              </a:ext>
            </a:extLst>
          </p:cNvPr>
          <p:cNvCxnSpPr>
            <a:cxnSpLocks/>
          </p:cNvCxnSpPr>
          <p:nvPr userDrawn="1"/>
        </p:nvCxnSpPr>
        <p:spPr>
          <a:xfrm rot="5400000">
            <a:off x="12456207" y="1639888"/>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Rak koppling 29">
            <a:extLst>
              <a:ext uri="{FF2B5EF4-FFF2-40B4-BE49-F238E27FC236}">
                <a16:creationId xmlns:a16="http://schemas.microsoft.com/office/drawing/2014/main" id="{4BB39404-6296-4306-84AA-89C2A79FCC6A}"/>
              </a:ext>
            </a:extLst>
          </p:cNvPr>
          <p:cNvCxnSpPr>
            <a:cxnSpLocks/>
          </p:cNvCxnSpPr>
          <p:nvPr userDrawn="1"/>
        </p:nvCxnSpPr>
        <p:spPr>
          <a:xfrm rot="5400000">
            <a:off x="12456207" y="6186446"/>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Rak koppling 30">
            <a:extLst>
              <a:ext uri="{FF2B5EF4-FFF2-40B4-BE49-F238E27FC236}">
                <a16:creationId xmlns:a16="http://schemas.microsoft.com/office/drawing/2014/main" id="{6C6A4E4B-C942-4520-8CBB-DB6E11014050}"/>
              </a:ext>
            </a:extLst>
          </p:cNvPr>
          <p:cNvCxnSpPr>
            <a:cxnSpLocks/>
          </p:cNvCxnSpPr>
          <p:nvPr userDrawn="1"/>
        </p:nvCxnSpPr>
        <p:spPr>
          <a:xfrm rot="5400000">
            <a:off x="12456207" y="805783"/>
            <a:ext cx="0" cy="2667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2" name="Picture 2">
            <a:extLst>
              <a:ext uri="{FF2B5EF4-FFF2-40B4-BE49-F238E27FC236}">
                <a16:creationId xmlns:a16="http://schemas.microsoft.com/office/drawing/2014/main" id="{8347317B-87B9-44A5-BDFE-770A3474C522}"/>
              </a:ext>
            </a:extLst>
          </p:cNvPr>
          <p:cNvPicPr>
            <a:picLocks noChangeAspect="1" noChangeArrowheads="1"/>
          </p:cNvPicPr>
          <p:nvPr userDrawn="1"/>
        </p:nvPicPr>
        <p:blipFill>
          <a:blip r:embed="rId19" cstate="print">
            <a:extLst>
              <a:ext uri="{28A0092B-C50C-407E-A947-70E740481C1C}">
                <a14:useLocalDpi xmlns:a14="http://schemas.microsoft.com/office/drawing/2010/main"/>
              </a:ext>
            </a:extLst>
          </a:blip>
          <a:srcRect/>
          <a:stretch>
            <a:fillRect/>
          </a:stretch>
        </p:blipFill>
        <p:spPr bwMode="auto">
          <a:xfrm>
            <a:off x="334963" y="6440725"/>
            <a:ext cx="918447" cy="23391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 descr="A blue and white logo&#10;&#10;Description automatically generated">
            <a:extLst>
              <a:ext uri="{FF2B5EF4-FFF2-40B4-BE49-F238E27FC236}">
                <a16:creationId xmlns:a16="http://schemas.microsoft.com/office/drawing/2014/main" id="{97108A16-3339-CB9F-4B1A-0523AEB90809}"/>
              </a:ext>
            </a:extLst>
          </p:cNvPr>
          <p:cNvPicPr>
            <a:picLocks noChangeAspect="1"/>
          </p:cNvPicPr>
          <p:nvPr userDrawn="1"/>
        </p:nvPicPr>
        <p:blipFill>
          <a:blip r:embed="rId2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44718" y="341310"/>
            <a:ext cx="1399238" cy="946447"/>
          </a:xfrm>
          <a:prstGeom prst="rect">
            <a:avLst/>
          </a:prstGeom>
        </p:spPr>
      </p:pic>
    </p:spTree>
    <p:extLst>
      <p:ext uri="{BB962C8B-B14F-4D97-AF65-F5344CB8AC3E}">
        <p14:creationId xmlns:p14="http://schemas.microsoft.com/office/powerpoint/2010/main" val="2123014240"/>
      </p:ext>
    </p:extLst>
  </p:cSld>
  <p:clrMap bg1="lt1" tx1="dk1" bg2="lt2" tx2="dk2" accent1="accent1" accent2="accent2" accent3="accent3" accent4="accent4" accent5="accent5" accent6="accent6" hlink="hlink" folHlink="folHlink"/>
  <p:sldLayoutIdLst>
    <p:sldLayoutId id="2147483774" r:id="rId1"/>
    <p:sldLayoutId id="2147483800" r:id="rId2"/>
    <p:sldLayoutId id="2147483784" r:id="rId3"/>
    <p:sldLayoutId id="2147483787" r:id="rId4"/>
    <p:sldLayoutId id="2147483824" r:id="rId5"/>
    <p:sldLayoutId id="2147483799" r:id="rId6"/>
    <p:sldLayoutId id="2147483783" r:id="rId7"/>
    <p:sldLayoutId id="2147483801" r:id="rId8"/>
    <p:sldLayoutId id="2147483803" r:id="rId9"/>
    <p:sldLayoutId id="2147483825" r:id="rId10"/>
    <p:sldLayoutId id="2147483802" r:id="rId11"/>
    <p:sldLayoutId id="2147483792" r:id="rId12"/>
    <p:sldLayoutId id="2147483793" r:id="rId13"/>
    <p:sldLayoutId id="2147483826" r:id="rId14"/>
  </p:sldLayoutIdLst>
  <p:hf sldNum="0" hdr="0" dt="0"/>
  <p:txStyles>
    <p:titleStyle>
      <a:lvl1pPr algn="l" defTabSz="914400" rtl="0" eaLnBrk="1" latinLnBrk="0" hangingPunct="1">
        <a:lnSpc>
          <a:spcPct val="90000"/>
        </a:lnSpc>
        <a:spcBef>
          <a:spcPct val="0"/>
        </a:spcBef>
        <a:buNone/>
        <a:defRPr sz="3200" b="1" kern="1200">
          <a:solidFill>
            <a:schemeClr val="accent2"/>
          </a:solidFill>
          <a:latin typeface="+mn-lt"/>
          <a:ea typeface="+mj-ea"/>
          <a:cs typeface="+mj-cs"/>
        </a:defRPr>
      </a:lvl1pPr>
    </p:titleStyle>
    <p:bodyStyle>
      <a:lvl1pPr marL="266700" indent="-266700" algn="l" defTabSz="914400" rtl="0" eaLnBrk="1" latinLnBrk="0" hangingPunct="1">
        <a:lnSpc>
          <a:spcPct val="100000"/>
        </a:lnSpc>
        <a:spcBef>
          <a:spcPts val="0"/>
        </a:spcBef>
        <a:spcAft>
          <a:spcPts val="600"/>
        </a:spcAft>
        <a:buClr>
          <a:schemeClr val="accent4"/>
        </a:buClr>
        <a:buFont typeface="Wingdings" panose="05000000000000000000" pitchFamily="2" charset="2"/>
        <a:buChar char="§"/>
        <a:defRPr sz="1800" kern="1200">
          <a:solidFill>
            <a:schemeClr val="accent1"/>
          </a:solidFill>
          <a:latin typeface="+mn-lt"/>
          <a:ea typeface="+mn-ea"/>
          <a:cs typeface="+mn-cs"/>
        </a:defRPr>
      </a:lvl1pPr>
      <a:lvl2pPr marL="542925" indent="-276225" algn="l" defTabSz="914400" rtl="0" eaLnBrk="1" latinLnBrk="0" hangingPunct="1">
        <a:lnSpc>
          <a:spcPct val="100000"/>
        </a:lnSpc>
        <a:spcBef>
          <a:spcPts val="0"/>
        </a:spcBef>
        <a:spcAft>
          <a:spcPts val="600"/>
        </a:spcAft>
        <a:buClr>
          <a:schemeClr val="accent4"/>
        </a:buClr>
        <a:buFont typeface="Calibri" panose="020F0502020204030204" pitchFamily="34" charset="0"/>
        <a:buChar char="─"/>
        <a:defRPr sz="1800" kern="1200">
          <a:solidFill>
            <a:schemeClr val="accent1"/>
          </a:solidFill>
          <a:latin typeface="+mn-lt"/>
          <a:ea typeface="+mn-ea"/>
          <a:cs typeface="+mn-cs"/>
        </a:defRPr>
      </a:lvl2pPr>
      <a:lvl3pPr marL="809625" indent="-266700" algn="l" defTabSz="914400" rtl="0" eaLnBrk="1" latinLnBrk="0" hangingPunct="1">
        <a:lnSpc>
          <a:spcPct val="100000"/>
        </a:lnSpc>
        <a:spcBef>
          <a:spcPts val="0"/>
        </a:spcBef>
        <a:spcAft>
          <a:spcPts val="600"/>
        </a:spcAft>
        <a:buClr>
          <a:schemeClr val="accent4"/>
        </a:buClr>
        <a:buFont typeface="Calibri" panose="020F0502020204030204" pitchFamily="34" charset="0"/>
        <a:buChar char="─"/>
        <a:defRPr sz="1800" kern="1200">
          <a:solidFill>
            <a:schemeClr val="accent1"/>
          </a:solidFill>
          <a:latin typeface="+mn-lt"/>
          <a:ea typeface="+mn-ea"/>
          <a:cs typeface="+mn-cs"/>
        </a:defRPr>
      </a:lvl3pPr>
      <a:lvl4pPr marL="1076325" indent="-266700" algn="l" defTabSz="914400" rtl="0" eaLnBrk="1" latinLnBrk="0" hangingPunct="1">
        <a:lnSpc>
          <a:spcPct val="100000"/>
        </a:lnSpc>
        <a:spcBef>
          <a:spcPts val="0"/>
        </a:spcBef>
        <a:spcAft>
          <a:spcPts val="600"/>
        </a:spcAft>
        <a:buClr>
          <a:schemeClr val="accent4"/>
        </a:buClr>
        <a:buFont typeface="Calibri" panose="020F0502020204030204" pitchFamily="34" charset="0"/>
        <a:buChar char="─"/>
        <a:defRPr sz="1800" kern="1200">
          <a:solidFill>
            <a:schemeClr val="accent1"/>
          </a:solidFill>
          <a:latin typeface="+mn-lt"/>
          <a:ea typeface="+mn-ea"/>
          <a:cs typeface="+mn-cs"/>
        </a:defRPr>
      </a:lvl4pPr>
      <a:lvl5pPr marL="1343025" indent="-266700" algn="l" defTabSz="914400" rtl="0" eaLnBrk="1" latinLnBrk="0" hangingPunct="1">
        <a:lnSpc>
          <a:spcPct val="100000"/>
        </a:lnSpc>
        <a:spcBef>
          <a:spcPts val="0"/>
        </a:spcBef>
        <a:spcAft>
          <a:spcPts val="600"/>
        </a:spcAft>
        <a:buClr>
          <a:schemeClr val="accent4"/>
        </a:buClr>
        <a:buFont typeface="Calibri" panose="020F0502020204030204" pitchFamily="34" charset="0"/>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11" userDrawn="1">
          <p15:clr>
            <a:srgbClr val="F26B43"/>
          </p15:clr>
        </p15:guide>
        <p15:guide id="3" pos="7469" userDrawn="1">
          <p15:clr>
            <a:srgbClr val="F26B43"/>
          </p15:clr>
        </p15:guide>
        <p15:guide id="4" orient="horz" pos="73" userDrawn="1">
          <p15:clr>
            <a:srgbClr val="F26B43"/>
          </p15:clr>
        </p15:guide>
        <p15:guide id="5" orient="horz" pos="900" userDrawn="1">
          <p15:clr>
            <a:srgbClr val="F26B43"/>
          </p15:clr>
        </p15:guide>
        <p15:guide id="6" orient="horz" pos="1117" userDrawn="1">
          <p15:clr>
            <a:srgbClr val="F26B43"/>
          </p15:clr>
        </p15:guide>
        <p15:guide id="7" orient="horz" pos="3979" userDrawn="1">
          <p15:clr>
            <a:srgbClr val="F26B43"/>
          </p15:clr>
        </p15:guide>
        <p15:guide id="8" orient="horz" pos="595" userDrawn="1">
          <p15:clr>
            <a:srgbClr val="F26B43"/>
          </p15:clr>
        </p15:guide>
        <p15:guide id="9" pos="6448" userDrawn="1">
          <p15:clr>
            <a:srgbClr val="F26B43"/>
          </p15:clr>
        </p15:guide>
        <p15:guide id="10" orient="horz" pos="395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4C7FF6-8A31-10B0-8BD8-807417B17E36}"/>
            </a:ext>
          </a:extLst>
        </p:cNvPr>
        <p:cNvGrpSpPr/>
        <p:nvPr/>
      </p:nvGrpSpPr>
      <p:grpSpPr>
        <a:xfrm>
          <a:off x="0" y="0"/>
          <a:ext cx="0" cy="0"/>
          <a:chOff x="0" y="0"/>
          <a:chExt cx="0" cy="0"/>
        </a:xfrm>
      </p:grpSpPr>
      <p:pic>
        <p:nvPicPr>
          <p:cNvPr id="8" name="Picture 7" descr="A bathroom with sinks and mirrors&#10;&#10;Description automatically generated">
            <a:extLst>
              <a:ext uri="{FF2B5EF4-FFF2-40B4-BE49-F238E27FC236}">
                <a16:creationId xmlns:a16="http://schemas.microsoft.com/office/drawing/2014/main" id="{0A939643-320F-9C6D-5858-68AE67F338EB}"/>
              </a:ext>
            </a:extLst>
          </p:cNvPr>
          <p:cNvPicPr>
            <a:picLocks noChangeAspect="1"/>
          </p:cNvPicPr>
          <p:nvPr/>
        </p:nvPicPr>
        <p:blipFill>
          <a:blip r:embed="rId3">
            <a:extLst>
              <a:ext uri="{28A0092B-C50C-407E-A947-70E740481C1C}">
                <a14:useLocalDpi xmlns:a14="http://schemas.microsoft.com/office/drawing/2010/main" val="0"/>
              </a:ext>
            </a:extLst>
          </a:blip>
          <a:srcRect t="4330" b="4330"/>
          <a:stretch>
            <a:fillRect/>
          </a:stretch>
        </p:blipFill>
        <p:spPr>
          <a:xfrm>
            <a:off x="0" y="0"/>
            <a:ext cx="12192000" cy="6858000"/>
          </a:xfrm>
          <a:prstGeom prst="rect">
            <a:avLst/>
          </a:prstGeom>
        </p:spPr>
      </p:pic>
      <p:sp>
        <p:nvSpPr>
          <p:cNvPr id="6" name="Title 5">
            <a:extLst>
              <a:ext uri="{FF2B5EF4-FFF2-40B4-BE49-F238E27FC236}">
                <a16:creationId xmlns:a16="http://schemas.microsoft.com/office/drawing/2014/main" id="{FF5600F5-0B6E-FDBB-878E-180F7859168B}"/>
              </a:ext>
            </a:extLst>
          </p:cNvPr>
          <p:cNvSpPr>
            <a:spLocks noGrp="1"/>
          </p:cNvSpPr>
          <p:nvPr>
            <p:ph type="title"/>
          </p:nvPr>
        </p:nvSpPr>
        <p:spPr>
          <a:xfrm>
            <a:off x="0" y="5690586"/>
            <a:ext cx="12192000" cy="656209"/>
          </a:xfrm>
          <a:solidFill>
            <a:srgbClr val="009A44">
              <a:alpha val="50196"/>
            </a:srgbClr>
          </a:solidFill>
        </p:spPr>
        <p:txBody>
          <a:bodyPr anchor="ctr">
            <a:noAutofit/>
          </a:bodyPr>
          <a:lstStyle/>
          <a:p>
            <a:pPr algn="just"/>
            <a:r>
              <a:rPr lang="da-DK" sz="3600" b="0">
                <a:solidFill>
                  <a:schemeClr val="bg1"/>
                </a:solidFill>
              </a:rPr>
              <a:t> Den intelligente toiletkerne</a:t>
            </a:r>
          </a:p>
        </p:txBody>
      </p:sp>
      <p:sp>
        <p:nvSpPr>
          <p:cNvPr id="2" name="Title 1">
            <a:extLst>
              <a:ext uri="{FF2B5EF4-FFF2-40B4-BE49-F238E27FC236}">
                <a16:creationId xmlns:a16="http://schemas.microsoft.com/office/drawing/2014/main" id="{98BC718A-8FED-5D05-E6EB-3695704B56A4}"/>
              </a:ext>
            </a:extLst>
          </p:cNvPr>
          <p:cNvSpPr txBox="1">
            <a:spLocks/>
          </p:cNvSpPr>
          <p:nvPr/>
        </p:nvSpPr>
        <p:spPr>
          <a:xfrm>
            <a:off x="0" y="-133968"/>
            <a:ext cx="4491037" cy="1790700"/>
          </a:xfrm>
          <a:prstGeom prst="rect">
            <a:avLst/>
          </a:prstGeom>
        </p:spPr>
        <p:txBody>
          <a:bodyPr anchor="b">
            <a:normAutofit/>
          </a:bodyPr>
          <a:lstStyle>
            <a:lvl1pPr marL="266700" indent="-266700" algn="l" defTabSz="914400" rtl="0" eaLnBrk="1" latinLnBrk="0" hangingPunct="1">
              <a:lnSpc>
                <a:spcPct val="100000"/>
              </a:lnSpc>
              <a:spcBef>
                <a:spcPts val="0"/>
              </a:spcBef>
              <a:spcAft>
                <a:spcPts val="600"/>
              </a:spcAft>
              <a:buClr>
                <a:schemeClr val="accent4"/>
              </a:buClr>
              <a:buFont typeface="Wingdings" panose="05000000000000000000" pitchFamily="2" charset="2"/>
              <a:buChar char="§"/>
              <a:defRPr sz="1800" kern="1200">
                <a:solidFill>
                  <a:schemeClr val="accent1"/>
                </a:solidFill>
                <a:latin typeface="+mn-lt"/>
                <a:ea typeface="+mn-ea"/>
                <a:cs typeface="+mn-cs"/>
              </a:defRPr>
            </a:lvl1pPr>
            <a:lvl2pPr marL="542925" indent="-276225" algn="l" defTabSz="914400" rtl="0" eaLnBrk="1" latinLnBrk="0" hangingPunct="1">
              <a:lnSpc>
                <a:spcPct val="100000"/>
              </a:lnSpc>
              <a:spcBef>
                <a:spcPts val="0"/>
              </a:spcBef>
              <a:spcAft>
                <a:spcPts val="600"/>
              </a:spcAft>
              <a:buClr>
                <a:schemeClr val="accent4"/>
              </a:buClr>
              <a:buFont typeface="Calibri" panose="020F0502020204030204" pitchFamily="34" charset="0"/>
              <a:buChar char="─"/>
              <a:defRPr sz="1800" kern="1200">
                <a:solidFill>
                  <a:schemeClr val="accent1"/>
                </a:solidFill>
                <a:latin typeface="+mn-lt"/>
                <a:ea typeface="+mn-ea"/>
                <a:cs typeface="+mn-cs"/>
              </a:defRPr>
            </a:lvl2pPr>
            <a:lvl3pPr marL="809625" indent="-266700" algn="l" defTabSz="914400" rtl="0" eaLnBrk="1" latinLnBrk="0" hangingPunct="1">
              <a:lnSpc>
                <a:spcPct val="100000"/>
              </a:lnSpc>
              <a:spcBef>
                <a:spcPts val="0"/>
              </a:spcBef>
              <a:spcAft>
                <a:spcPts val="600"/>
              </a:spcAft>
              <a:buClr>
                <a:schemeClr val="accent4"/>
              </a:buClr>
              <a:buFont typeface="Calibri" panose="020F0502020204030204" pitchFamily="34" charset="0"/>
              <a:buChar char="─"/>
              <a:defRPr sz="1800" kern="1200">
                <a:solidFill>
                  <a:schemeClr val="accent1"/>
                </a:solidFill>
                <a:latin typeface="+mn-lt"/>
                <a:ea typeface="+mn-ea"/>
                <a:cs typeface="+mn-cs"/>
              </a:defRPr>
            </a:lvl3pPr>
            <a:lvl4pPr marL="1076325" indent="-266700" algn="l" defTabSz="914400" rtl="0" eaLnBrk="1" latinLnBrk="0" hangingPunct="1">
              <a:lnSpc>
                <a:spcPct val="100000"/>
              </a:lnSpc>
              <a:spcBef>
                <a:spcPts val="0"/>
              </a:spcBef>
              <a:spcAft>
                <a:spcPts val="600"/>
              </a:spcAft>
              <a:buClr>
                <a:schemeClr val="accent4"/>
              </a:buClr>
              <a:buFont typeface="Calibri" panose="020F0502020204030204" pitchFamily="34" charset="0"/>
              <a:buChar char="─"/>
              <a:defRPr sz="1800" kern="1200">
                <a:solidFill>
                  <a:schemeClr val="accent1"/>
                </a:solidFill>
                <a:latin typeface="+mn-lt"/>
                <a:ea typeface="+mn-ea"/>
                <a:cs typeface="+mn-cs"/>
              </a:defRPr>
            </a:lvl4pPr>
            <a:lvl5pPr marL="1343025" indent="-266700" algn="l" defTabSz="914400" rtl="0" eaLnBrk="1" latinLnBrk="0" hangingPunct="1">
              <a:lnSpc>
                <a:spcPct val="100000"/>
              </a:lnSpc>
              <a:spcBef>
                <a:spcPts val="0"/>
              </a:spcBef>
              <a:spcAft>
                <a:spcPts val="600"/>
              </a:spcAft>
              <a:buClr>
                <a:schemeClr val="accent4"/>
              </a:buClr>
              <a:buFont typeface="Calibri" panose="020F0502020204030204" pitchFamily="34" charset="0"/>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4800" b="1">
                <a:solidFill>
                  <a:schemeClr val="bg1"/>
                </a:solidFill>
              </a:rPr>
              <a:t>Tork Vision Cleaning</a:t>
            </a:r>
            <a:endParaRPr lang="en-US" sz="3600"/>
          </a:p>
        </p:txBody>
      </p:sp>
    </p:spTree>
    <p:extLst>
      <p:ext uri="{BB962C8B-B14F-4D97-AF65-F5344CB8AC3E}">
        <p14:creationId xmlns:p14="http://schemas.microsoft.com/office/powerpoint/2010/main" val="26412035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ork template">
  <a:themeElements>
    <a:clrScheme name="Anpassat 200">
      <a:dk1>
        <a:srgbClr val="000000"/>
      </a:dk1>
      <a:lt1>
        <a:srgbClr val="FFFFFF"/>
      </a:lt1>
      <a:dk2>
        <a:srgbClr val="00206A"/>
      </a:dk2>
      <a:lt2>
        <a:srgbClr val="D5ECF9"/>
      </a:lt2>
      <a:accent1>
        <a:srgbClr val="003366"/>
      </a:accent1>
      <a:accent2>
        <a:srgbClr val="00853F"/>
      </a:accent2>
      <a:accent3>
        <a:srgbClr val="D5ECF9"/>
      </a:accent3>
      <a:accent4>
        <a:srgbClr val="007ACC"/>
      </a:accent4>
      <a:accent5>
        <a:srgbClr val="990099"/>
      </a:accent5>
      <a:accent6>
        <a:srgbClr val="A6A6A6"/>
      </a:accent6>
      <a:hlink>
        <a:srgbClr val="919191"/>
      </a:hlink>
      <a:folHlink>
        <a:srgbClr val="981D7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dirty="0" err="1"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dirty="0" err="1" smtClean="0">
            <a:solidFill>
              <a:schemeClr val="accent1"/>
            </a:solidFill>
          </a:defRPr>
        </a:defPPr>
      </a:lstStyle>
    </a:txDef>
  </a:objectDefaults>
  <a:extraClrSchemeLst/>
  <a:extLst>
    <a:ext uri="{05A4C25C-085E-4340-85A3-A5531E510DB2}">
      <thm15:themeFamily xmlns:thm15="http://schemas.microsoft.com/office/thememl/2012/main" name="Tork PPT template 2024_FINAL for IT - Copy" id="{2721CFC2-52DB-481B-B4E5-831A975C8769}" vid="{8F59229F-F098-4480-A813-32D437F0A731}"/>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5952A541800BC4588D14ACB54C360A0" ma:contentTypeVersion="20" ma:contentTypeDescription="Opret et nyt dokument." ma:contentTypeScope="" ma:versionID="c5fedb30e39b6d0ead13f7a108105fa1">
  <xsd:schema xmlns:xsd="http://www.w3.org/2001/XMLSchema" xmlns:xs="http://www.w3.org/2001/XMLSchema" xmlns:p="http://schemas.microsoft.com/office/2006/metadata/properties" xmlns:ns2="27999b21-72a5-4433-8f69-ab5ff050dc63" xmlns:ns3="d3ce6d1b-57fb-4b80-8d2c-e5130f4ee572" targetNamespace="http://schemas.microsoft.com/office/2006/metadata/properties" ma:root="true" ma:fieldsID="4c029afe38ddded1a25d317ce1de9eae" ns2:_="" ns3:_="">
    <xsd:import namespace="27999b21-72a5-4433-8f69-ab5ff050dc63"/>
    <xsd:import namespace="d3ce6d1b-57fb-4b80-8d2c-e5130f4ee572"/>
    <xsd:element name="properties">
      <xsd:complexType>
        <xsd:sequence>
          <xsd:element name="documentManagement">
            <xsd:complexType>
              <xsd:all>
                <xsd:element ref="ns2:MediaServiceMetadata" minOccurs="0"/>
                <xsd:element ref="ns2:MediaServiceFastMetadata" minOccurs="0"/>
                <xsd:element ref="ns3:TaxCatchAll" minOccurs="0"/>
                <xsd:element ref="ns2:MediaServiceGenerationTime" minOccurs="0"/>
                <xsd:element ref="ns2:MediaServiceEventHashCode" minOccurs="0"/>
                <xsd:element ref="ns2:MediaServiceOCR" minOccurs="0"/>
                <xsd:element ref="ns2:lcf76f155ced4ddcb4097134ff3c332f" minOccurs="0"/>
                <xsd:element ref="ns3:SharedWithUsers" minOccurs="0"/>
                <xsd:element ref="ns3:SharedWithDetails" minOccurs="0"/>
                <xsd:element ref="ns2:MediaServiceDateTaken" minOccurs="0"/>
                <xsd:element ref="ns2:MediaLengthInSeconds" minOccurs="0"/>
                <xsd:element ref="ns2:MediaServiceLocation" minOccurs="0"/>
                <xsd:element ref="ns2:Bem_x00e6_rkninge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999b21-72a5-4433-8f69-ab5ff050dc6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Billedmærker" ma:readOnly="false" ma:fieldId="{5cf76f15-5ced-4ddc-b409-7134ff3c332f}" ma:taxonomyMulti="true" ma:sspId="a6ad4709-3b67-454a-a845-165ba147bebe"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element name="Bem_x00e6_rkninger" ma:index="21" nillable="true" ma:displayName="Bemærkninger" ma:format="Dropdown" ma:internalName="Bem_x00e6_rkninger">
      <xsd:simpleType>
        <xsd:restriction base="dms:Text">
          <xsd:maxLength value="255"/>
        </xsd:restrictio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ce6d1b-57fb-4b80-8d2c-e5130f4ee57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0a41c8db-bf49-46cb-9bf5-bbab065d1820}" ma:internalName="TaxCatchAll" ma:showField="CatchAllData" ma:web="d3ce6d1b-57fb-4b80-8d2c-e5130f4ee572">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lt med detaljer"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3ce6d1b-57fb-4b80-8d2c-e5130f4ee572" xsi:nil="true"/>
    <lcf76f155ced4ddcb4097134ff3c332f xmlns="27999b21-72a5-4433-8f69-ab5ff050dc63">
      <Terms xmlns="http://schemas.microsoft.com/office/infopath/2007/PartnerControls"/>
    </lcf76f155ced4ddcb4097134ff3c332f>
    <SharedWithUsers xmlns="d3ce6d1b-57fb-4b80-8d2c-e5130f4ee572">
      <UserInfo>
        <DisplayName>BLATCHER Peter</DisplayName>
        <AccountId>4785</AccountId>
        <AccountType/>
      </UserInfo>
      <UserInfo>
        <DisplayName>MARCH Richard</DisplayName>
        <AccountId>5151</AccountId>
        <AccountType/>
      </UserInfo>
      <UserInfo>
        <DisplayName>SRINIVASAN Bala</DisplayName>
        <AccountId>5152</AccountId>
        <AccountType/>
      </UserInfo>
      <UserInfo>
        <DisplayName>HALL Andrew</DisplayName>
        <AccountId>5153</AccountId>
        <AccountType/>
      </UserInfo>
    </SharedWithUsers>
    <Bem_x00e6_rkninger xmlns="27999b21-72a5-4433-8f69-ab5ff050dc6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8E1D8A832D40CE4BA4BB463A2CDF6D96" ma:contentTypeVersion="19" ma:contentTypeDescription="Create a new document." ma:contentTypeScope="" ma:versionID="4776b0da8ae422795e39279875b7851f">
  <xsd:schema xmlns:xsd="http://www.w3.org/2001/XMLSchema" xmlns:xs="http://www.w3.org/2001/XMLSchema" xmlns:p="http://schemas.microsoft.com/office/2006/metadata/properties" xmlns:ns2="dc6ffee2-e55d-4009-a95d-aa81f14b6c75" xmlns:ns3="4137957b-fb22-41cb-af02-309b0e3308cf" xmlns:ns4="f6ff55ac-88cb-4d65-aa80-f457da7b1331" targetNamespace="http://schemas.microsoft.com/office/2006/metadata/properties" ma:root="true" ma:fieldsID="3997f8fa47e55e8a8a6c609c837da09a" ns2:_="" ns3:_="" ns4:_="">
    <xsd:import namespace="dc6ffee2-e55d-4009-a95d-aa81f14b6c75"/>
    <xsd:import namespace="4137957b-fb22-41cb-af02-309b0e3308cf"/>
    <xsd:import namespace="f6ff55ac-88cb-4d65-aa80-f457da7b1331"/>
    <xsd:element name="properties">
      <xsd:complexType>
        <xsd:sequence>
          <xsd:element name="documentManagement">
            <xsd:complexType>
              <xsd:all>
                <xsd:element ref="ns2:HideFromDelve" minOccurs="0"/>
                <xsd:element ref="ns3:MediaServiceMetadata" minOccurs="0"/>
                <xsd:element ref="ns3:MediaServiceFastMetadata" minOccurs="0"/>
                <xsd:element ref="ns3:MediaServiceDateTaken" minOccurs="0"/>
                <xsd:element ref="ns3:MediaServiceAutoTags" minOccurs="0"/>
                <xsd:element ref="ns3:MediaLengthInSecond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lcf76f155ced4ddcb4097134ff3c332f" minOccurs="0"/>
                <xsd:element ref="ns4:TaxCatchAll" minOccurs="0"/>
                <xsd:element ref="ns3:MediaServiceObjectDetectorVersions" minOccurs="0"/>
                <xsd:element ref="ns4:SharedWithUsers" minOccurs="0"/>
                <xsd:element ref="ns4: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6ffee2-e55d-4009-a95d-aa81f14b6c75" elementFormDefault="qualified">
    <xsd:import namespace="http://schemas.microsoft.com/office/2006/documentManagement/types"/>
    <xsd:import namespace="http://schemas.microsoft.com/office/infopath/2007/PartnerControls"/>
    <xsd:element name="HideFromDelve" ma:index="8"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4137957b-fb22-41cb-af02-309b0e3308cf"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082e87e1-ab12-4a6e-aa89-33ae3135780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6ff55ac-88cb-4d65-aa80-f457da7b1331"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2c220df7-c40c-4e2e-81cb-1c1b6a65e1b1}" ma:internalName="TaxCatchAll" ma:showField="CatchAllData" ma:web="f6ff55ac-88cb-4d65-aa80-f457da7b1331">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0275078-588A-4579-B29E-40E5824DB088}"/>
</file>

<file path=customXml/itemProps2.xml><?xml version="1.0" encoding="utf-8"?>
<ds:datastoreItem xmlns:ds="http://schemas.openxmlformats.org/officeDocument/2006/customXml" ds:itemID="{216E751B-E773-4D56-A9D1-7982824A6F0C}">
  <ds:schemaRefs>
    <ds:schemaRef ds:uri="http://purl.org/dc/elements/1.1/"/>
    <ds:schemaRef ds:uri="http://schemas.microsoft.com/office/2006/metadata/properties"/>
    <ds:schemaRef ds:uri="http://schemas.microsoft.com/office/2006/documentManagement/types"/>
    <ds:schemaRef ds:uri="http://www.w3.org/XML/1998/namespace"/>
    <ds:schemaRef ds:uri="4137957b-fb22-41cb-af02-309b0e3308cf"/>
    <ds:schemaRef ds:uri="http://purl.org/dc/dcmitype/"/>
    <ds:schemaRef ds:uri="http://purl.org/dc/terms/"/>
    <ds:schemaRef ds:uri="dc6ffee2-e55d-4009-a95d-aa81f14b6c75"/>
    <ds:schemaRef ds:uri="http://schemas.microsoft.com/office/infopath/2007/PartnerControls"/>
    <ds:schemaRef ds:uri="http://schemas.openxmlformats.org/package/2006/metadata/core-properties"/>
    <ds:schemaRef ds:uri="f6ff55ac-88cb-4d65-aa80-f457da7b1331"/>
  </ds:schemaRefs>
</ds:datastoreItem>
</file>

<file path=customXml/itemProps3.xml><?xml version="1.0" encoding="utf-8"?>
<ds:datastoreItem xmlns:ds="http://schemas.openxmlformats.org/officeDocument/2006/customXml" ds:itemID="{1BB2E609-AEAE-465C-8FC7-3D99F3DAA68D}">
  <ds:schemaRefs>
    <ds:schemaRef ds:uri="http://schemas.microsoft.com/sharepoint/v3/contenttype/forms"/>
  </ds:schemaRefs>
</ds:datastoreItem>
</file>

<file path=customXml/itemProps4.xml><?xml version="1.0" encoding="utf-8"?>
<ds:datastoreItem xmlns:ds="http://schemas.openxmlformats.org/officeDocument/2006/customXml" ds:itemID="{F711F35A-F2F5-43E4-A8B6-AEE03EFF6B7F}">
  <ds:schemaRefs>
    <ds:schemaRef ds:uri="4137957b-fb22-41cb-af02-309b0e3308cf"/>
    <ds:schemaRef ds:uri="dc6ffee2-e55d-4009-a95d-aa81f14b6c75"/>
    <ds:schemaRef ds:uri="f6ff55ac-88cb-4d65-aa80-f457da7b133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Tork PPT template 2024</Template>
  <TotalTime>726</TotalTime>
  <Words>35</Words>
  <Application>Microsoft Office PowerPoint</Application>
  <PresentationFormat>Widescreen</PresentationFormat>
  <Paragraphs>5</Paragraphs>
  <Slides>1</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6" baseType="lpstr">
      <vt:lpstr>Arial</vt:lpstr>
      <vt:lpstr>Calibri</vt:lpstr>
      <vt:lpstr>Wingdings</vt:lpstr>
      <vt:lpstr>Tork template</vt:lpstr>
      <vt:lpstr>think-cell Slide</vt:lpstr>
      <vt:lpstr> Den intelligente toiletkerne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FREDMAN Pia</dc:creator>
  <cp:lastModifiedBy>Arend Astrup Simone</cp:lastModifiedBy>
  <cp:revision>2</cp:revision>
  <cp:lastPrinted>2025-10-21T11:29:09Z</cp:lastPrinted>
  <dcterms:created xsi:type="dcterms:W3CDTF">2024-03-27T12:56:37Z</dcterms:created>
  <dcterms:modified xsi:type="dcterms:W3CDTF">2026-02-24T14:06:39Z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0x01010025952A541800BC4588D14ACB54C360A0</vt:lpwstr>
  </property>
  <property fmtid="{D5CDD505-2E9C-101B-9397-08002B2CF9AE}" pid="3" name="Order">
    <vt:r8>8321300</vt:r8>
  </property>
  <property fmtid="{D5CDD505-2E9C-101B-9397-08002B2CF9AE}" pid="4" name="xd_Signature">
    <vt:bool>false</vt:bool>
  </property>
  <property fmtid="{D5CDD505-2E9C-101B-9397-08002B2CF9AE}" pid="5" name="SharedWithUsers">
    <vt:lpwstr>4785;#BLATCHER Peter;#5151;#MARCH Richard;#5152;#SRINIVASAN Bala;#5153;#HALL Andrew</vt:lpwstr>
  </property>
  <property fmtid="{D5CDD505-2E9C-101B-9397-08002B2CF9AE}" pid="6" name="xd_ProgID">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MSIP_Label_4c8d6ef0-491d-4f17-aead-12ed260929f1_Enabled">
    <vt:lpwstr>true</vt:lpwstr>
  </property>
  <property fmtid="{D5CDD505-2E9C-101B-9397-08002B2CF9AE}" pid="12" name="MSIP_Label_4c8d6ef0-491d-4f17-aead-12ed260929f1_SetDate">
    <vt:lpwstr>2023-12-06T12:42:01Z</vt:lpwstr>
  </property>
  <property fmtid="{D5CDD505-2E9C-101B-9397-08002B2CF9AE}" pid="13" name="MSIP_Label_4c8d6ef0-491d-4f17-aead-12ed260929f1_Method">
    <vt:lpwstr>Standard</vt:lpwstr>
  </property>
  <property fmtid="{D5CDD505-2E9C-101B-9397-08002B2CF9AE}" pid="14" name="MSIP_Label_4c8d6ef0-491d-4f17-aead-12ed260929f1_Name">
    <vt:lpwstr>Internal</vt:lpwstr>
  </property>
  <property fmtid="{D5CDD505-2E9C-101B-9397-08002B2CF9AE}" pid="15" name="MSIP_Label_4c8d6ef0-491d-4f17-aead-12ed260929f1_SiteId">
    <vt:lpwstr>f101208c-39d3-4c8a-8cc7-ad896b25954f</vt:lpwstr>
  </property>
  <property fmtid="{D5CDD505-2E9C-101B-9397-08002B2CF9AE}" pid="16" name="MSIP_Label_4c8d6ef0-491d-4f17-aead-12ed260929f1_ActionId">
    <vt:lpwstr>7b23af7c-8c97-48b7-85a6-07c04b603d88</vt:lpwstr>
  </property>
  <property fmtid="{D5CDD505-2E9C-101B-9397-08002B2CF9AE}" pid="17" name="MSIP_Label_4c8d6ef0-491d-4f17-aead-12ed260929f1_ContentBits">
    <vt:lpwstr>2</vt:lpwstr>
  </property>
  <property fmtid="{D5CDD505-2E9C-101B-9397-08002B2CF9AE}" pid="18" name="ClassificationContentMarkingFooterLocations">
    <vt:lpwstr>Tork template:9\Essity template:7</vt:lpwstr>
  </property>
  <property fmtid="{D5CDD505-2E9C-101B-9397-08002B2CF9AE}" pid="19" name="ClassificationContentMarkingFooterText">
    <vt:lpwstr>Essity Internal</vt:lpwstr>
  </property>
  <property fmtid="{D5CDD505-2E9C-101B-9397-08002B2CF9AE}" pid="20" name="MediaServiceImageTags">
    <vt:lpwstr/>
  </property>
</Properties>
</file>